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8.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24.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4.xml" ContentType="application/vnd.openxmlformats-officedocument.presentationml.slide+xml"/>
  <Override PartName="/ppt/slides/slide27.xml" ContentType="application/vnd.openxmlformats-officedocument.presentationml.slide+xml"/>
  <Override PartName="/ppt/slides/slide35.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31.xml" ContentType="application/vnd.openxmlformats-officedocument.presentationml.slide+xml"/>
  <Override PartName="/ppt/slides/slide33.xml" ContentType="application/vnd.openxmlformats-officedocument.presentationml.slide+xml"/>
  <Override PartName="/ppt/slides/slide30.xml" ContentType="application/vnd.openxmlformats-officedocument.presentationml.slide+xml"/>
  <Override PartName="/ppt/slides/slide32.xml" ContentType="application/vnd.openxmlformats-officedocument.presentationml.slide+xml"/>
  <Override PartName="/ppt/slideMasters/slideMaster1.xml" ContentType="application/vnd.openxmlformats-officedocument.presentationml.slideMaster+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7.xml" ContentType="application/vnd.openxmlformats-officedocument.presentationml.notesSlide+xml"/>
  <Override PartName="/ppt/notesSlides/notesSlide7.xml" ContentType="application/vnd.openxmlformats-officedocument.presentationml.notesSlide+xml"/>
  <Override PartName="/ppt/notesSlides/notesSlide15.xml" ContentType="application/vnd.openxmlformats-officedocument.presentationml.notesSlide+xml"/>
  <Override PartName="/ppt/notesSlides/notesSlide23.xml" ContentType="application/vnd.openxmlformats-officedocument.presentationml.notesSlide+xml"/>
  <Override PartName="/ppt/notesSlides/notesSlide4.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22.xml" ContentType="application/vnd.openxmlformats-officedocument.presentationml.notesSlide+xml"/>
  <Override PartName="/ppt/notesSlides/notesSlide5.xml" ContentType="application/vnd.openxmlformats-officedocument.presentationml.notesSlide+xml"/>
  <Override PartName="/ppt/notesSlides/notesSlide21.xml" ContentType="application/vnd.openxmlformats-officedocument.presentationml.notesSlide+xml"/>
  <Override PartName="/ppt/notesSlides/notesSlide18.xml" ContentType="application/vnd.openxmlformats-officedocument.presentationml.notesSlide+xml"/>
  <Override PartName="/ppt/notesSlides/notesSlide16.xml" ContentType="application/vnd.openxmlformats-officedocument.presentationml.notesSlide+xml"/>
  <Override PartName="/ppt/notesSlides/notesSlide19.xml" ContentType="application/vnd.openxmlformats-officedocument.presentationml.notesSlide+xml"/>
  <Override PartName="/ppt/notesSlides/notesSlide6.xml" ContentType="application/vnd.openxmlformats-officedocument.presentationml.notesSlide+xml"/>
  <Override PartName="/ppt/notesSlides/notesSlide20.xml" ContentType="application/vnd.openxmlformats-officedocument.presentationml.notesSlide+xml"/>
  <Override PartName="/ppt/notesSlides/notesSlide8.xml" ContentType="application/vnd.openxmlformats-officedocument.presentationml.notesSlide+xml"/>
  <Override PartName="/ppt/notesSlides/notesSlide17.xml" ContentType="application/vnd.openxmlformats-officedocument.presentationml.notesSlide+xml"/>
  <Override PartName="/ppt/notesSlides/notesSlide9.xml" ContentType="application/vnd.openxmlformats-officedocument.presentationml.notesSlide+xml"/>
  <Override PartName="/ppt/notesSlides/notesSlide13.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1.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quickStyle1.xml" ContentType="application/vnd.openxmlformats-officedocument.drawingml.diagramStyle+xml"/>
  <Override PartName="/ppt/diagrams/layout1.xml" ContentType="application/vnd.openxmlformats-officedocument.drawingml.diagram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diagrams/drawing1.xml" ContentType="application/vnd.ms-office.drawingml.diagramDrawing+xml"/>
  <Override PartName="/ppt/diagrams/colors1.xml" ContentType="application/vnd.openxmlformats-officedocument.drawingml.diagramCol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5"/>
  </p:notesMasterIdLst>
  <p:handoutMasterIdLst>
    <p:handoutMasterId r:id="rId46"/>
  </p:handoutMasterIdLst>
  <p:sldIdLst>
    <p:sldId id="256" r:id="rId2"/>
    <p:sldId id="257" r:id="rId3"/>
    <p:sldId id="258" r:id="rId4"/>
    <p:sldId id="368" r:id="rId5"/>
    <p:sldId id="291" r:id="rId6"/>
    <p:sldId id="261" r:id="rId7"/>
    <p:sldId id="263" r:id="rId8"/>
    <p:sldId id="363" r:id="rId9"/>
    <p:sldId id="365" r:id="rId10"/>
    <p:sldId id="366" r:id="rId11"/>
    <p:sldId id="369" r:id="rId12"/>
    <p:sldId id="367" r:id="rId13"/>
    <p:sldId id="265" r:id="rId14"/>
    <p:sldId id="344" r:id="rId15"/>
    <p:sldId id="370" r:id="rId16"/>
    <p:sldId id="373" r:id="rId17"/>
    <p:sldId id="349" r:id="rId18"/>
    <p:sldId id="384" r:id="rId19"/>
    <p:sldId id="385" r:id="rId20"/>
    <p:sldId id="383" r:id="rId21"/>
    <p:sldId id="387" r:id="rId22"/>
    <p:sldId id="388" r:id="rId23"/>
    <p:sldId id="389" r:id="rId24"/>
    <p:sldId id="345" r:id="rId25"/>
    <p:sldId id="348" r:id="rId26"/>
    <p:sldId id="350" r:id="rId27"/>
    <p:sldId id="351" r:id="rId28"/>
    <p:sldId id="355" r:id="rId29"/>
    <p:sldId id="386" r:id="rId30"/>
    <p:sldId id="353" r:id="rId31"/>
    <p:sldId id="391" r:id="rId32"/>
    <p:sldId id="392" r:id="rId33"/>
    <p:sldId id="354" r:id="rId34"/>
    <p:sldId id="393" r:id="rId35"/>
    <p:sldId id="394" r:id="rId36"/>
    <p:sldId id="356" r:id="rId37"/>
    <p:sldId id="357" r:id="rId38"/>
    <p:sldId id="358" r:id="rId39"/>
    <p:sldId id="359" r:id="rId40"/>
    <p:sldId id="360" r:id="rId41"/>
    <p:sldId id="361" r:id="rId42"/>
    <p:sldId id="303" r:id="rId43"/>
    <p:sldId id="304" r:id="rId44"/>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baird" initials="" lastIdx="10" clrIdx="0"/>
  <p:cmAuthor id="1" name="Cortney Cino" initials="" lastIdx="2" clrIdx="1"/>
  <p:cmAuthor id="2" name="robert.schweitzer" initials="" lastIdx="16" clrIdx="2"/>
  <p:cmAuthor id="3" name="Lawrence, Susan" initials="LS" lastIdx="0" clrIdx="3">
    <p:extLst>
      <p:ext uri="{19B8F6BF-5375-455C-9EA6-DF929625EA0E}">
        <p15:presenceInfo xmlns:p15="http://schemas.microsoft.com/office/powerpoint/2012/main" userId="Lawrence, Sus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D02BE"/>
    <a:srgbClr val="FF0066"/>
    <a:srgbClr val="008000"/>
    <a:srgbClr val="003300"/>
    <a:srgbClr val="099402"/>
    <a:srgbClr val="029425"/>
    <a:srgbClr val="009644"/>
    <a:srgbClr val="00AC4E"/>
    <a:srgbClr val="FFCCFF"/>
    <a:srgbClr val="E8E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47" autoAdjust="0"/>
    <p:restoredTop sz="92811" autoAdjust="0"/>
  </p:normalViewPr>
  <p:slideViewPr>
    <p:cSldViewPr snapToGrid="0">
      <p:cViewPr varScale="1">
        <p:scale>
          <a:sx n="49" d="100"/>
          <a:sy n="49" d="100"/>
        </p:scale>
        <p:origin x="60" y="316"/>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customXml" Target="../customXml/item2.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D091C6-35BB-422C-8382-C0A0B06B5545}" type="doc">
      <dgm:prSet loTypeId="urn:microsoft.com/office/officeart/2005/8/layout/orgChart1" loCatId="hierarchy" qsTypeId="urn:microsoft.com/office/officeart/2005/8/quickstyle/simple1" qsCatId="simple" csTypeId="urn:microsoft.com/office/officeart/2005/8/colors/accent2_1" csCatId="accent2" phldr="1"/>
      <dgm:spPr/>
      <dgm:t>
        <a:bodyPr/>
        <a:lstStyle/>
        <a:p>
          <a:endParaRPr lang="en-US"/>
        </a:p>
      </dgm:t>
    </dgm:pt>
    <dgm:pt modelId="{90895B73-96AA-4932-AD30-B183F4077CA4}">
      <dgm:prSet phldrT="[Text]"/>
      <dgm:spPr>
        <a:solidFill>
          <a:srgbClr val="FFFF99"/>
        </a:solidFill>
        <a:ln>
          <a:solidFill>
            <a:srgbClr val="FFC000"/>
          </a:solidFill>
        </a:ln>
      </dgm:spPr>
      <dgm:t>
        <a:bodyPr/>
        <a:lstStyle/>
        <a:p>
          <a:r>
            <a:rPr lang="en-US" b="0" dirty="0" smtClean="0"/>
            <a:t>PA Consolidated Resource Center Deputy Director</a:t>
          </a:r>
          <a:endParaRPr lang="en-US" b="0" dirty="0"/>
        </a:p>
      </dgm:t>
    </dgm:pt>
    <dgm:pt modelId="{91CFA6E3-07DB-4D04-9B56-DE781506607B}" type="parTrans" cxnId="{BD836276-4909-437E-AEC4-809772E8486B}">
      <dgm:prSet>
        <dgm:style>
          <a:lnRef idx="1">
            <a:schemeClr val="dk1"/>
          </a:lnRef>
          <a:fillRef idx="0">
            <a:schemeClr val="dk1"/>
          </a:fillRef>
          <a:effectRef idx="0">
            <a:schemeClr val="dk1"/>
          </a:effectRef>
          <a:fontRef idx="minor">
            <a:schemeClr val="tx1"/>
          </a:fontRef>
        </dgm:style>
      </dgm:prSet>
      <dgm:spPr>
        <a:ln/>
      </dgm:spPr>
      <dgm:t>
        <a:bodyPr/>
        <a:lstStyle/>
        <a:p>
          <a:endParaRPr lang="en-US" b="0"/>
        </a:p>
      </dgm:t>
    </dgm:pt>
    <dgm:pt modelId="{6CFAE24B-A72C-4D80-A298-A8D375CF3C85}" type="sibTrans" cxnId="{BD836276-4909-437E-AEC4-809772E8486B}">
      <dgm:prSet/>
      <dgm:spPr/>
      <dgm:t>
        <a:bodyPr/>
        <a:lstStyle/>
        <a:p>
          <a:endParaRPr lang="en-US" b="0"/>
        </a:p>
      </dgm:t>
    </dgm:pt>
    <dgm:pt modelId="{ACCBB0F8-5D98-4B7A-A323-A7999D43B8A3}">
      <dgm:prSet phldrT="[Text]"/>
      <dgm:spPr>
        <a:solidFill>
          <a:srgbClr val="FFFF99"/>
        </a:solidFill>
        <a:ln>
          <a:solidFill>
            <a:srgbClr val="FFC000"/>
          </a:solidFill>
        </a:ln>
      </dgm:spPr>
      <dgm:t>
        <a:bodyPr/>
        <a:lstStyle/>
        <a:p>
          <a:r>
            <a:rPr lang="en-US" b="0" dirty="0" smtClean="0"/>
            <a:t>Completed Lane Lead</a:t>
          </a:r>
          <a:endParaRPr lang="en-US" b="0" dirty="0"/>
        </a:p>
      </dgm:t>
    </dgm:pt>
    <dgm:pt modelId="{42AA07F7-CA02-4FAC-B97B-D1E97CADB3D7}" type="parTrans" cxnId="{A60D1D24-DFA5-4622-B1B1-503739264E20}">
      <dgm:prSet>
        <dgm:style>
          <a:lnRef idx="1">
            <a:schemeClr val="dk1"/>
          </a:lnRef>
          <a:fillRef idx="0">
            <a:schemeClr val="dk1"/>
          </a:fillRef>
          <a:effectRef idx="0">
            <a:schemeClr val="dk1"/>
          </a:effectRef>
          <a:fontRef idx="minor">
            <a:schemeClr val="tx1"/>
          </a:fontRef>
        </dgm:style>
      </dgm:prSet>
      <dgm:spPr>
        <a:ln/>
      </dgm:spPr>
      <dgm:t>
        <a:bodyPr/>
        <a:lstStyle/>
        <a:p>
          <a:endParaRPr lang="en-US" b="0"/>
        </a:p>
      </dgm:t>
    </dgm:pt>
    <dgm:pt modelId="{1C01613C-5348-4F98-BD3A-385CAC161DEC}" type="sibTrans" cxnId="{A60D1D24-DFA5-4622-B1B1-503739264E20}">
      <dgm:prSet/>
      <dgm:spPr/>
      <dgm:t>
        <a:bodyPr/>
        <a:lstStyle/>
        <a:p>
          <a:endParaRPr lang="en-US" b="0"/>
        </a:p>
      </dgm:t>
    </dgm:pt>
    <dgm:pt modelId="{8E7FB1E7-1859-4EF7-B635-2123288B61EF}">
      <dgm:prSet phldrT="[Text]"/>
      <dgm:spPr>
        <a:solidFill>
          <a:srgbClr val="FFFF99"/>
        </a:solidFill>
        <a:ln>
          <a:solidFill>
            <a:srgbClr val="FFC000"/>
          </a:solidFill>
        </a:ln>
      </dgm:spPr>
      <dgm:t>
        <a:bodyPr/>
        <a:lstStyle/>
        <a:p>
          <a:r>
            <a:rPr lang="en-US" b="0" dirty="0" smtClean="0"/>
            <a:t>Standard Lane Lead</a:t>
          </a:r>
          <a:endParaRPr lang="en-US" b="0" dirty="0"/>
        </a:p>
      </dgm:t>
    </dgm:pt>
    <dgm:pt modelId="{19BDD055-EFCA-42F5-87D9-8E3046CCCCAE}" type="sibTrans" cxnId="{8822B8C2-73AB-4B72-A72A-9A23234EAF8A}">
      <dgm:prSet/>
      <dgm:spPr/>
      <dgm:t>
        <a:bodyPr/>
        <a:lstStyle/>
        <a:p>
          <a:endParaRPr lang="en-US" b="0"/>
        </a:p>
      </dgm:t>
    </dgm:pt>
    <dgm:pt modelId="{A74184FE-E924-4FD2-BB19-7D3263B84D0A}" type="parTrans" cxnId="{8822B8C2-73AB-4B72-A72A-9A23234EAF8A}">
      <dgm:prSet>
        <dgm:style>
          <a:lnRef idx="1">
            <a:schemeClr val="dk1"/>
          </a:lnRef>
          <a:fillRef idx="0">
            <a:schemeClr val="dk1"/>
          </a:fillRef>
          <a:effectRef idx="0">
            <a:schemeClr val="dk1"/>
          </a:effectRef>
          <a:fontRef idx="minor">
            <a:schemeClr val="tx1"/>
          </a:fontRef>
        </dgm:style>
      </dgm:prSet>
      <dgm:spPr/>
      <dgm:t>
        <a:bodyPr/>
        <a:lstStyle/>
        <a:p>
          <a:endParaRPr lang="en-US" b="0"/>
        </a:p>
      </dgm:t>
    </dgm:pt>
    <dgm:pt modelId="{5AE31FF6-FEBB-4E57-A7FF-48D846F76BDC}">
      <dgm:prSet/>
      <dgm:spPr>
        <a:solidFill>
          <a:srgbClr val="FFFF99"/>
        </a:solidFill>
        <a:ln>
          <a:solidFill>
            <a:srgbClr val="FFC000"/>
          </a:solidFill>
        </a:ln>
      </dgm:spPr>
      <dgm:t>
        <a:bodyPr/>
        <a:lstStyle/>
        <a:p>
          <a:r>
            <a:rPr lang="en-US" b="0" dirty="0" smtClean="0"/>
            <a:t>Document Integrity Unit Lane Lead</a:t>
          </a:r>
          <a:endParaRPr lang="en-US" b="0" dirty="0"/>
        </a:p>
      </dgm:t>
    </dgm:pt>
    <dgm:pt modelId="{841E1A8E-DF1B-417D-BA01-3F152D49575A}" type="parTrans" cxnId="{C821F359-2C24-4690-9F66-3F8CF8283720}">
      <dgm:prSet>
        <dgm:style>
          <a:lnRef idx="1">
            <a:schemeClr val="dk1"/>
          </a:lnRef>
          <a:fillRef idx="0">
            <a:schemeClr val="dk1"/>
          </a:fillRef>
          <a:effectRef idx="0">
            <a:schemeClr val="dk1"/>
          </a:effectRef>
          <a:fontRef idx="minor">
            <a:schemeClr val="tx1"/>
          </a:fontRef>
        </dgm:style>
      </dgm:prSet>
      <dgm:spPr>
        <a:ln/>
      </dgm:spPr>
      <dgm:t>
        <a:bodyPr/>
        <a:lstStyle/>
        <a:p>
          <a:endParaRPr lang="en-US" b="0"/>
        </a:p>
      </dgm:t>
    </dgm:pt>
    <dgm:pt modelId="{94663C1F-4352-430E-A8D3-732D302FE451}" type="sibTrans" cxnId="{C821F359-2C24-4690-9F66-3F8CF8283720}">
      <dgm:prSet/>
      <dgm:spPr/>
      <dgm:t>
        <a:bodyPr/>
        <a:lstStyle/>
        <a:p>
          <a:endParaRPr lang="en-US" b="0"/>
        </a:p>
      </dgm:t>
    </dgm:pt>
    <dgm:pt modelId="{A089AAE2-B0E6-4F77-A84B-95BA23339C9B}">
      <dgm:prSet/>
      <dgm:spPr>
        <a:solidFill>
          <a:srgbClr val="FFFF99"/>
        </a:solidFill>
        <a:ln>
          <a:solidFill>
            <a:srgbClr val="FFC000"/>
          </a:solidFill>
        </a:ln>
      </dgm:spPr>
      <dgm:t>
        <a:bodyPr/>
        <a:lstStyle/>
        <a:p>
          <a:r>
            <a:rPr lang="en-US" b="0" dirty="0" smtClean="0"/>
            <a:t>Specialized Lane Lead</a:t>
          </a:r>
          <a:endParaRPr lang="en-US" b="0" dirty="0"/>
        </a:p>
      </dgm:t>
    </dgm:pt>
    <dgm:pt modelId="{B0E9F759-E1AB-4F39-B668-62D6D6C06476}" type="parTrans" cxnId="{2CE9CCF3-5C78-44C5-97DB-0772F7ECED7A}">
      <dgm:prSet>
        <dgm:style>
          <a:lnRef idx="1">
            <a:schemeClr val="dk1"/>
          </a:lnRef>
          <a:fillRef idx="0">
            <a:schemeClr val="dk1"/>
          </a:fillRef>
          <a:effectRef idx="0">
            <a:schemeClr val="dk1"/>
          </a:effectRef>
          <a:fontRef idx="minor">
            <a:schemeClr val="tx1"/>
          </a:fontRef>
        </dgm:style>
      </dgm:prSet>
      <dgm:spPr/>
      <dgm:t>
        <a:bodyPr/>
        <a:lstStyle/>
        <a:p>
          <a:endParaRPr lang="en-US" b="0"/>
        </a:p>
      </dgm:t>
    </dgm:pt>
    <dgm:pt modelId="{6AAC01A8-0E25-47EF-AE8F-1DBF85798260}" type="sibTrans" cxnId="{2CE9CCF3-5C78-44C5-97DB-0772F7ECED7A}">
      <dgm:prSet/>
      <dgm:spPr/>
      <dgm:t>
        <a:bodyPr/>
        <a:lstStyle/>
        <a:p>
          <a:endParaRPr lang="en-US" b="0"/>
        </a:p>
      </dgm:t>
    </dgm:pt>
    <dgm:pt modelId="{28D61C88-18F8-4DC0-9D1C-8F5180CA9EDB}">
      <dgm:prSet/>
      <dgm:spPr>
        <a:solidFill>
          <a:srgbClr val="FFFF99"/>
        </a:solidFill>
        <a:ln>
          <a:solidFill>
            <a:srgbClr val="FFC000"/>
          </a:solidFill>
        </a:ln>
      </dgm:spPr>
      <dgm:t>
        <a:bodyPr/>
        <a:lstStyle/>
        <a:p>
          <a:r>
            <a:rPr lang="en-US" b="0" dirty="0" smtClean="0"/>
            <a:t>Program Compliance Manager</a:t>
          </a:r>
          <a:endParaRPr lang="en-US" b="0" dirty="0"/>
        </a:p>
      </dgm:t>
    </dgm:pt>
    <dgm:pt modelId="{9E2F5892-E627-4F49-8BCC-25122E98AA39}" type="parTrans" cxnId="{71AB20DE-7CA1-4E72-856C-D0C59194DD10}">
      <dgm:prSet>
        <dgm:style>
          <a:lnRef idx="1">
            <a:schemeClr val="dk1"/>
          </a:lnRef>
          <a:fillRef idx="0">
            <a:schemeClr val="dk1"/>
          </a:fillRef>
          <a:effectRef idx="0">
            <a:schemeClr val="dk1"/>
          </a:effectRef>
          <a:fontRef idx="minor">
            <a:schemeClr val="tx1"/>
          </a:fontRef>
        </dgm:style>
      </dgm:prSet>
      <dgm:spPr>
        <a:ln/>
      </dgm:spPr>
      <dgm:t>
        <a:bodyPr/>
        <a:lstStyle/>
        <a:p>
          <a:endParaRPr lang="en-US" b="0"/>
        </a:p>
      </dgm:t>
    </dgm:pt>
    <dgm:pt modelId="{C6DA2A2A-8640-4292-B1E1-C663B3995589}" type="sibTrans" cxnId="{71AB20DE-7CA1-4E72-856C-D0C59194DD10}">
      <dgm:prSet/>
      <dgm:spPr/>
      <dgm:t>
        <a:bodyPr/>
        <a:lstStyle/>
        <a:p>
          <a:endParaRPr lang="en-US" b="0"/>
        </a:p>
      </dgm:t>
    </dgm:pt>
    <dgm:pt modelId="{CCBBA241-0781-41B7-ACAD-D71AEC30E2EE}">
      <dgm:prSet/>
      <dgm:spPr>
        <a:solidFill>
          <a:srgbClr val="FFFF99"/>
        </a:solidFill>
        <a:ln>
          <a:solidFill>
            <a:srgbClr val="FFC000"/>
          </a:solidFill>
        </a:ln>
      </dgm:spPr>
      <dgm:t>
        <a:bodyPr/>
        <a:lstStyle/>
        <a:p>
          <a:r>
            <a:rPr lang="en-US" b="0" dirty="0" smtClean="0"/>
            <a:t>Validation Specialist</a:t>
          </a:r>
          <a:endParaRPr lang="en-US" b="0" dirty="0"/>
        </a:p>
      </dgm:t>
    </dgm:pt>
    <dgm:pt modelId="{ED308867-1194-4573-B39D-3CE057D79454}" type="parTrans" cxnId="{68C8BAEA-783D-4425-A534-924C6CA3124E}">
      <dgm:prSet>
        <dgm:style>
          <a:lnRef idx="1">
            <a:schemeClr val="dk1"/>
          </a:lnRef>
          <a:fillRef idx="0">
            <a:schemeClr val="dk1"/>
          </a:fillRef>
          <a:effectRef idx="0">
            <a:schemeClr val="dk1"/>
          </a:effectRef>
          <a:fontRef idx="minor">
            <a:schemeClr val="tx1"/>
          </a:fontRef>
        </dgm:style>
      </dgm:prSet>
      <dgm:spPr>
        <a:ln/>
      </dgm:spPr>
      <dgm:t>
        <a:bodyPr/>
        <a:lstStyle/>
        <a:p>
          <a:endParaRPr lang="en-US" b="0"/>
        </a:p>
      </dgm:t>
    </dgm:pt>
    <dgm:pt modelId="{FA96FA0D-1FBE-46EB-9ABD-5D888901DCB7}" type="sibTrans" cxnId="{68C8BAEA-783D-4425-A534-924C6CA3124E}">
      <dgm:prSet/>
      <dgm:spPr/>
      <dgm:t>
        <a:bodyPr/>
        <a:lstStyle/>
        <a:p>
          <a:endParaRPr lang="en-US" b="0"/>
        </a:p>
      </dgm:t>
    </dgm:pt>
    <dgm:pt modelId="{A2FED859-0DA6-4B88-87C0-14315AEEE094}">
      <dgm:prSet/>
      <dgm:spPr>
        <a:solidFill>
          <a:srgbClr val="FFFF99"/>
        </a:solidFill>
        <a:ln>
          <a:solidFill>
            <a:srgbClr val="FFC000"/>
          </a:solidFill>
        </a:ln>
      </dgm:spPr>
      <dgm:t>
        <a:bodyPr/>
        <a:lstStyle/>
        <a:p>
          <a:r>
            <a:rPr lang="en-US" b="0" dirty="0" smtClean="0"/>
            <a:t>Costing Specialist</a:t>
          </a:r>
          <a:endParaRPr lang="en-US" b="0" dirty="0"/>
        </a:p>
      </dgm:t>
    </dgm:pt>
    <dgm:pt modelId="{D205ECD4-A45F-45FC-ACF8-A8A0C19A34AE}" type="parTrans" cxnId="{8720A911-69C0-4561-A887-8C4984F11EDD}">
      <dgm:prSet>
        <dgm:style>
          <a:lnRef idx="1">
            <a:schemeClr val="dk1"/>
          </a:lnRef>
          <a:fillRef idx="0">
            <a:schemeClr val="dk1"/>
          </a:fillRef>
          <a:effectRef idx="0">
            <a:schemeClr val="dk1"/>
          </a:effectRef>
          <a:fontRef idx="minor">
            <a:schemeClr val="tx1"/>
          </a:fontRef>
        </dgm:style>
      </dgm:prSet>
      <dgm:spPr>
        <a:ln/>
      </dgm:spPr>
      <dgm:t>
        <a:bodyPr/>
        <a:lstStyle/>
        <a:p>
          <a:endParaRPr lang="en-US" b="0"/>
        </a:p>
      </dgm:t>
    </dgm:pt>
    <dgm:pt modelId="{0859D0BB-9B50-49C7-A249-8AB943B6F703}" type="sibTrans" cxnId="{8720A911-69C0-4561-A887-8C4984F11EDD}">
      <dgm:prSet/>
      <dgm:spPr/>
      <dgm:t>
        <a:bodyPr/>
        <a:lstStyle/>
        <a:p>
          <a:endParaRPr lang="en-US" b="0"/>
        </a:p>
      </dgm:t>
    </dgm:pt>
    <dgm:pt modelId="{4ED99DBF-1539-486E-94DA-932D6D8605A7}">
      <dgm:prSet/>
      <dgm:spPr>
        <a:solidFill>
          <a:srgbClr val="FFFF99"/>
        </a:solidFill>
        <a:ln>
          <a:solidFill>
            <a:srgbClr val="FFC000"/>
          </a:solidFill>
        </a:ln>
      </dgm:spPr>
      <dgm:t>
        <a:bodyPr/>
        <a:lstStyle/>
        <a:p>
          <a:r>
            <a:rPr lang="en-US" b="0" dirty="0" smtClean="0"/>
            <a:t>Technical Specialist</a:t>
          </a:r>
          <a:endParaRPr lang="en-US" b="0" dirty="0"/>
        </a:p>
      </dgm:t>
    </dgm:pt>
    <dgm:pt modelId="{544C203C-BFFE-48FA-9215-0C61421E6701}" type="parTrans" cxnId="{C0655425-8F7E-491F-B32C-8F3C2B2C514A}">
      <dgm:prSet>
        <dgm:style>
          <a:lnRef idx="1">
            <a:schemeClr val="dk1"/>
          </a:lnRef>
          <a:fillRef idx="0">
            <a:schemeClr val="dk1"/>
          </a:fillRef>
          <a:effectRef idx="0">
            <a:schemeClr val="dk1"/>
          </a:effectRef>
          <a:fontRef idx="minor">
            <a:schemeClr val="tx1"/>
          </a:fontRef>
        </dgm:style>
      </dgm:prSet>
      <dgm:spPr>
        <a:ln/>
      </dgm:spPr>
      <dgm:t>
        <a:bodyPr/>
        <a:lstStyle/>
        <a:p>
          <a:endParaRPr lang="en-US" b="0"/>
        </a:p>
      </dgm:t>
    </dgm:pt>
    <dgm:pt modelId="{D8651F67-B8A2-4489-9E21-36167CF02CFF}" type="sibTrans" cxnId="{C0655425-8F7E-491F-B32C-8F3C2B2C514A}">
      <dgm:prSet/>
      <dgm:spPr/>
      <dgm:t>
        <a:bodyPr/>
        <a:lstStyle/>
        <a:p>
          <a:endParaRPr lang="en-US" b="0"/>
        </a:p>
      </dgm:t>
    </dgm:pt>
    <dgm:pt modelId="{E3718897-4A4C-4F64-AB12-010E0E15F5BC}">
      <dgm:prSet/>
      <dgm:spPr>
        <a:solidFill>
          <a:srgbClr val="FFFF99"/>
        </a:solidFill>
        <a:ln>
          <a:solidFill>
            <a:srgbClr val="FFC000"/>
          </a:solidFill>
        </a:ln>
      </dgm:spPr>
      <dgm:t>
        <a:bodyPr/>
        <a:lstStyle/>
        <a:p>
          <a:r>
            <a:rPr lang="en-US" b="0" dirty="0" smtClean="0"/>
            <a:t>Document Integrity Unit Specialist</a:t>
          </a:r>
          <a:endParaRPr lang="en-US" b="0" dirty="0"/>
        </a:p>
      </dgm:t>
    </dgm:pt>
    <dgm:pt modelId="{A6E68992-2F60-4BDA-A869-732375450749}" type="parTrans" cxnId="{355DBF92-4583-40FE-B59A-CCB4E9CC2B0E}">
      <dgm:prSet>
        <dgm:style>
          <a:lnRef idx="1">
            <a:schemeClr val="dk1"/>
          </a:lnRef>
          <a:fillRef idx="0">
            <a:schemeClr val="dk1"/>
          </a:fillRef>
          <a:effectRef idx="0">
            <a:schemeClr val="dk1"/>
          </a:effectRef>
          <a:fontRef idx="minor">
            <a:schemeClr val="tx1"/>
          </a:fontRef>
        </dgm:style>
      </dgm:prSet>
      <dgm:spPr>
        <a:ln/>
      </dgm:spPr>
      <dgm:t>
        <a:bodyPr/>
        <a:lstStyle/>
        <a:p>
          <a:endParaRPr lang="en-US" b="0"/>
        </a:p>
      </dgm:t>
    </dgm:pt>
    <dgm:pt modelId="{75EE115A-38F7-41D2-BEE1-5916C1C4CDDD}" type="sibTrans" cxnId="{355DBF92-4583-40FE-B59A-CCB4E9CC2B0E}">
      <dgm:prSet/>
      <dgm:spPr/>
      <dgm:t>
        <a:bodyPr/>
        <a:lstStyle/>
        <a:p>
          <a:endParaRPr lang="en-US" b="0"/>
        </a:p>
      </dgm:t>
    </dgm:pt>
    <dgm:pt modelId="{9CBFC29F-E3C9-4E93-AD04-101DF84D501A}">
      <dgm:prSet/>
      <dgm:spPr>
        <a:solidFill>
          <a:srgbClr val="FFFF99"/>
        </a:solidFill>
        <a:ln>
          <a:solidFill>
            <a:srgbClr val="FFC000"/>
          </a:solidFill>
        </a:ln>
      </dgm:spPr>
      <dgm:t>
        <a:bodyPr/>
        <a:lstStyle/>
        <a:p>
          <a:r>
            <a:rPr lang="en-US" b="0" dirty="0" smtClean="0"/>
            <a:t>Quality Assurance Specialist</a:t>
          </a:r>
          <a:endParaRPr lang="en-US" b="0" dirty="0"/>
        </a:p>
      </dgm:t>
    </dgm:pt>
    <dgm:pt modelId="{780AAD81-EABA-4604-A355-5F9756F55D69}" type="parTrans" cxnId="{E1B3DC8F-8C55-4ED5-945A-365A38EFFCDA}">
      <dgm:prSet>
        <dgm:style>
          <a:lnRef idx="1">
            <a:schemeClr val="dk1"/>
          </a:lnRef>
          <a:fillRef idx="0">
            <a:schemeClr val="dk1"/>
          </a:fillRef>
          <a:effectRef idx="0">
            <a:schemeClr val="dk1"/>
          </a:effectRef>
          <a:fontRef idx="minor">
            <a:schemeClr val="tx1"/>
          </a:fontRef>
        </dgm:style>
      </dgm:prSet>
      <dgm:spPr>
        <a:ln/>
      </dgm:spPr>
      <dgm:t>
        <a:bodyPr/>
        <a:lstStyle/>
        <a:p>
          <a:endParaRPr lang="en-US" b="0"/>
        </a:p>
      </dgm:t>
    </dgm:pt>
    <dgm:pt modelId="{7AC100BE-3351-49E0-A41B-99696D7C32CC}" type="sibTrans" cxnId="{E1B3DC8F-8C55-4ED5-945A-365A38EFFCDA}">
      <dgm:prSet/>
      <dgm:spPr/>
      <dgm:t>
        <a:bodyPr/>
        <a:lstStyle/>
        <a:p>
          <a:endParaRPr lang="en-US" b="0"/>
        </a:p>
      </dgm:t>
    </dgm:pt>
    <dgm:pt modelId="{7D34FA72-48EC-4E9A-A74F-FCB53E46F157}">
      <dgm:prSet/>
      <dgm:spPr>
        <a:solidFill>
          <a:srgbClr val="FFFF99"/>
        </a:solidFill>
        <a:ln>
          <a:solidFill>
            <a:srgbClr val="FFC000"/>
          </a:solidFill>
        </a:ln>
      </dgm:spPr>
      <dgm:t>
        <a:bodyPr/>
        <a:lstStyle/>
        <a:p>
          <a:r>
            <a:rPr lang="en-US" b="0" dirty="0" smtClean="0"/>
            <a:t>Hazard Mitigation Liaison</a:t>
          </a:r>
          <a:endParaRPr lang="en-US" b="0" dirty="0"/>
        </a:p>
      </dgm:t>
    </dgm:pt>
    <dgm:pt modelId="{F4009AC0-3006-4618-8A26-1E97339E7719}" type="parTrans" cxnId="{72B8A51B-F97B-4735-AEC6-646887A216B5}">
      <dgm:prSet>
        <dgm:style>
          <a:lnRef idx="1">
            <a:schemeClr val="dk1"/>
          </a:lnRef>
          <a:fillRef idx="0">
            <a:schemeClr val="dk1"/>
          </a:fillRef>
          <a:effectRef idx="0">
            <a:schemeClr val="dk1"/>
          </a:effectRef>
          <a:fontRef idx="minor">
            <a:schemeClr val="tx1"/>
          </a:fontRef>
        </dgm:style>
      </dgm:prSet>
      <dgm:spPr>
        <a:ln/>
      </dgm:spPr>
      <dgm:t>
        <a:bodyPr/>
        <a:lstStyle/>
        <a:p>
          <a:endParaRPr lang="en-US" b="0"/>
        </a:p>
      </dgm:t>
    </dgm:pt>
    <dgm:pt modelId="{C3D2951A-EE0D-428E-8DF6-66677E4E561E}" type="sibTrans" cxnId="{72B8A51B-F97B-4735-AEC6-646887A216B5}">
      <dgm:prSet/>
      <dgm:spPr/>
      <dgm:t>
        <a:bodyPr/>
        <a:lstStyle/>
        <a:p>
          <a:endParaRPr lang="en-US" b="0"/>
        </a:p>
      </dgm:t>
    </dgm:pt>
    <dgm:pt modelId="{E008A0C9-C6DC-4B57-89C4-598F4EE098AC}">
      <dgm:prSet/>
      <dgm:spPr>
        <a:solidFill>
          <a:srgbClr val="FFFF99"/>
        </a:solidFill>
        <a:ln>
          <a:solidFill>
            <a:srgbClr val="FFC000"/>
          </a:solidFill>
        </a:ln>
      </dgm:spPr>
      <dgm:t>
        <a:bodyPr/>
        <a:lstStyle/>
        <a:p>
          <a:r>
            <a:rPr lang="en-US" b="0" dirty="0" smtClean="0"/>
            <a:t>EHP Liaison</a:t>
          </a:r>
          <a:endParaRPr lang="en-US" b="0" dirty="0"/>
        </a:p>
      </dgm:t>
    </dgm:pt>
    <dgm:pt modelId="{603343DD-89E1-4DE4-B97A-5E7756A48F70}" type="parTrans" cxnId="{28962B25-8E24-4CE9-9FBA-B83E3D1E49EB}">
      <dgm:prSet>
        <dgm:style>
          <a:lnRef idx="1">
            <a:schemeClr val="dk1"/>
          </a:lnRef>
          <a:fillRef idx="0">
            <a:schemeClr val="dk1"/>
          </a:fillRef>
          <a:effectRef idx="0">
            <a:schemeClr val="dk1"/>
          </a:effectRef>
          <a:fontRef idx="minor">
            <a:schemeClr val="tx1"/>
          </a:fontRef>
        </dgm:style>
      </dgm:prSet>
      <dgm:spPr>
        <a:ln/>
      </dgm:spPr>
      <dgm:t>
        <a:bodyPr/>
        <a:lstStyle/>
        <a:p>
          <a:endParaRPr lang="en-US" b="0"/>
        </a:p>
      </dgm:t>
    </dgm:pt>
    <dgm:pt modelId="{88A073A8-D6D7-4587-B1DD-08214126298F}" type="sibTrans" cxnId="{28962B25-8E24-4CE9-9FBA-B83E3D1E49EB}">
      <dgm:prSet/>
      <dgm:spPr/>
      <dgm:t>
        <a:bodyPr/>
        <a:lstStyle/>
        <a:p>
          <a:endParaRPr lang="en-US" b="0"/>
        </a:p>
      </dgm:t>
    </dgm:pt>
    <dgm:pt modelId="{745EE5D3-6CA3-492D-BEFD-135BB9667E45}">
      <dgm:prSet/>
      <dgm:spPr>
        <a:solidFill>
          <a:srgbClr val="FFFF99"/>
        </a:solidFill>
        <a:ln>
          <a:solidFill>
            <a:srgbClr val="FFC000"/>
          </a:solidFill>
        </a:ln>
      </dgm:spPr>
      <dgm:t>
        <a:bodyPr/>
        <a:lstStyle/>
        <a:p>
          <a:r>
            <a:rPr lang="en-US" b="0" dirty="0" smtClean="0"/>
            <a:t>Insurance Specialist</a:t>
          </a:r>
          <a:endParaRPr lang="en-US" b="0" dirty="0"/>
        </a:p>
      </dgm:t>
    </dgm:pt>
    <dgm:pt modelId="{62ACD731-170D-4B49-9E3C-6EBA949738EF}" type="parTrans" cxnId="{39AEB2C5-D6F4-423C-AD94-46A9C2EBD0E2}">
      <dgm:prSet>
        <dgm:style>
          <a:lnRef idx="1">
            <a:schemeClr val="dk1"/>
          </a:lnRef>
          <a:fillRef idx="0">
            <a:schemeClr val="dk1"/>
          </a:fillRef>
          <a:effectRef idx="0">
            <a:schemeClr val="dk1"/>
          </a:effectRef>
          <a:fontRef idx="minor">
            <a:schemeClr val="tx1"/>
          </a:fontRef>
        </dgm:style>
      </dgm:prSet>
      <dgm:spPr>
        <a:ln/>
      </dgm:spPr>
      <dgm:t>
        <a:bodyPr/>
        <a:lstStyle/>
        <a:p>
          <a:endParaRPr lang="en-US" b="0"/>
        </a:p>
      </dgm:t>
    </dgm:pt>
    <dgm:pt modelId="{E0D0A81B-67AF-4936-BF43-CF92D30E15CC}" type="sibTrans" cxnId="{39AEB2C5-D6F4-423C-AD94-46A9C2EBD0E2}">
      <dgm:prSet/>
      <dgm:spPr/>
      <dgm:t>
        <a:bodyPr/>
        <a:lstStyle/>
        <a:p>
          <a:endParaRPr lang="en-US" b="0"/>
        </a:p>
      </dgm:t>
    </dgm:pt>
    <dgm:pt modelId="{19F6957F-F8DE-4CD4-BEA2-8211DE906EE3}">
      <dgm:prSet/>
      <dgm:spPr>
        <a:solidFill>
          <a:srgbClr val="FFFF99"/>
        </a:solidFill>
        <a:ln>
          <a:solidFill>
            <a:srgbClr val="FFC000"/>
          </a:solidFill>
        </a:ln>
      </dgm:spPr>
      <dgm:t>
        <a:bodyPr/>
        <a:lstStyle/>
        <a:p>
          <a:r>
            <a:rPr lang="en-US" b="0" dirty="0" smtClean="0"/>
            <a:t>PA Consolidated Resource Center Director</a:t>
          </a:r>
          <a:endParaRPr lang="en-US" b="0" dirty="0"/>
        </a:p>
      </dgm:t>
    </dgm:pt>
    <dgm:pt modelId="{20B0542E-9B2B-412D-954B-E295D2DF04BB}" type="parTrans" cxnId="{069629B3-0E23-4799-91BF-030E53F33B86}">
      <dgm:prSet/>
      <dgm:spPr/>
      <dgm:t>
        <a:bodyPr/>
        <a:lstStyle/>
        <a:p>
          <a:endParaRPr lang="en-US" b="0"/>
        </a:p>
      </dgm:t>
    </dgm:pt>
    <dgm:pt modelId="{F644AB68-7CE3-4FC3-A583-48E636B34387}" type="sibTrans" cxnId="{069629B3-0E23-4799-91BF-030E53F33B86}">
      <dgm:prSet/>
      <dgm:spPr/>
      <dgm:t>
        <a:bodyPr/>
        <a:lstStyle/>
        <a:p>
          <a:endParaRPr lang="en-US" b="0"/>
        </a:p>
      </dgm:t>
    </dgm:pt>
    <dgm:pt modelId="{20B99501-1366-499E-B7A5-07A6ECF3BAF6}" type="pres">
      <dgm:prSet presAssocID="{C2D091C6-35BB-422C-8382-C0A0B06B5545}" presName="hierChild1" presStyleCnt="0">
        <dgm:presLayoutVars>
          <dgm:orgChart val="1"/>
          <dgm:chPref val="1"/>
          <dgm:dir/>
          <dgm:animOne val="branch"/>
          <dgm:animLvl val="lvl"/>
          <dgm:resizeHandles/>
        </dgm:presLayoutVars>
      </dgm:prSet>
      <dgm:spPr/>
      <dgm:t>
        <a:bodyPr/>
        <a:lstStyle/>
        <a:p>
          <a:endParaRPr lang="en-US"/>
        </a:p>
      </dgm:t>
    </dgm:pt>
    <dgm:pt modelId="{83CE4129-90A2-4BC9-95DA-B2EAFCEE3375}" type="pres">
      <dgm:prSet presAssocID="{19F6957F-F8DE-4CD4-BEA2-8211DE906EE3}" presName="hierRoot1" presStyleCnt="0">
        <dgm:presLayoutVars>
          <dgm:hierBranch val="init"/>
        </dgm:presLayoutVars>
      </dgm:prSet>
      <dgm:spPr/>
    </dgm:pt>
    <dgm:pt modelId="{7EA80726-9B15-4328-97B5-14C008175CDD}" type="pres">
      <dgm:prSet presAssocID="{19F6957F-F8DE-4CD4-BEA2-8211DE906EE3}" presName="rootComposite1" presStyleCnt="0"/>
      <dgm:spPr/>
    </dgm:pt>
    <dgm:pt modelId="{7493D612-F2B3-4320-AE8B-1B8EB04F5982}" type="pres">
      <dgm:prSet presAssocID="{19F6957F-F8DE-4CD4-BEA2-8211DE906EE3}" presName="rootText1" presStyleLbl="node0" presStyleIdx="0" presStyleCnt="1" custScaleX="168677">
        <dgm:presLayoutVars>
          <dgm:chPref val="3"/>
        </dgm:presLayoutVars>
      </dgm:prSet>
      <dgm:spPr/>
      <dgm:t>
        <a:bodyPr/>
        <a:lstStyle/>
        <a:p>
          <a:endParaRPr lang="en-US"/>
        </a:p>
      </dgm:t>
    </dgm:pt>
    <dgm:pt modelId="{E63F97C4-4079-4599-B5AB-DADC7A5B9909}" type="pres">
      <dgm:prSet presAssocID="{19F6957F-F8DE-4CD4-BEA2-8211DE906EE3}" presName="rootConnector1" presStyleLbl="node1" presStyleIdx="0" presStyleCnt="0"/>
      <dgm:spPr/>
      <dgm:t>
        <a:bodyPr/>
        <a:lstStyle/>
        <a:p>
          <a:endParaRPr lang="en-US"/>
        </a:p>
      </dgm:t>
    </dgm:pt>
    <dgm:pt modelId="{BF4DF684-446B-4A77-82B4-9275EFBA4A64}" type="pres">
      <dgm:prSet presAssocID="{19F6957F-F8DE-4CD4-BEA2-8211DE906EE3}" presName="hierChild2" presStyleCnt="0"/>
      <dgm:spPr/>
    </dgm:pt>
    <dgm:pt modelId="{D471DBCA-014D-41A6-A7C0-D8C89A718E49}" type="pres">
      <dgm:prSet presAssocID="{91CFA6E3-07DB-4D04-9B56-DE781506607B}" presName="Name37" presStyleLbl="parChTrans1D2" presStyleIdx="0" presStyleCnt="1"/>
      <dgm:spPr/>
      <dgm:t>
        <a:bodyPr/>
        <a:lstStyle/>
        <a:p>
          <a:endParaRPr lang="en-US"/>
        </a:p>
      </dgm:t>
    </dgm:pt>
    <dgm:pt modelId="{05A262AD-4053-47AF-ADF6-C50568926FFB}" type="pres">
      <dgm:prSet presAssocID="{90895B73-96AA-4932-AD30-B183F4077CA4}" presName="hierRoot2" presStyleCnt="0">
        <dgm:presLayoutVars>
          <dgm:hierBranch val="init"/>
        </dgm:presLayoutVars>
      </dgm:prSet>
      <dgm:spPr/>
    </dgm:pt>
    <dgm:pt modelId="{37B37A30-29E7-4628-BA21-513AADC28579}" type="pres">
      <dgm:prSet presAssocID="{90895B73-96AA-4932-AD30-B183F4077CA4}" presName="rootComposite" presStyleCnt="0"/>
      <dgm:spPr/>
    </dgm:pt>
    <dgm:pt modelId="{431476BC-AA50-4C21-BBBE-68B4F77FCA6D}" type="pres">
      <dgm:prSet presAssocID="{90895B73-96AA-4932-AD30-B183F4077CA4}" presName="rootText" presStyleLbl="node2" presStyleIdx="0" presStyleCnt="1" custScaleX="168677">
        <dgm:presLayoutVars>
          <dgm:chPref val="3"/>
        </dgm:presLayoutVars>
      </dgm:prSet>
      <dgm:spPr/>
      <dgm:t>
        <a:bodyPr/>
        <a:lstStyle/>
        <a:p>
          <a:endParaRPr lang="en-US"/>
        </a:p>
      </dgm:t>
    </dgm:pt>
    <dgm:pt modelId="{C2CB0FF6-787B-4881-98A8-2EC56F439DB0}" type="pres">
      <dgm:prSet presAssocID="{90895B73-96AA-4932-AD30-B183F4077CA4}" presName="rootConnector" presStyleLbl="node2" presStyleIdx="0" presStyleCnt="1"/>
      <dgm:spPr/>
      <dgm:t>
        <a:bodyPr/>
        <a:lstStyle/>
        <a:p>
          <a:endParaRPr lang="en-US"/>
        </a:p>
      </dgm:t>
    </dgm:pt>
    <dgm:pt modelId="{614E2CF8-4D89-4385-B24D-981BC8AB0C0A}" type="pres">
      <dgm:prSet presAssocID="{90895B73-96AA-4932-AD30-B183F4077CA4}" presName="hierChild4" presStyleCnt="0"/>
      <dgm:spPr/>
    </dgm:pt>
    <dgm:pt modelId="{F3AFD2FD-A0EA-4095-B9DC-0E6D15BFC0EE}" type="pres">
      <dgm:prSet presAssocID="{42AA07F7-CA02-4FAC-B97B-D1E97CADB3D7}" presName="Name37" presStyleLbl="parChTrans1D3" presStyleIdx="0" presStyleCnt="5"/>
      <dgm:spPr/>
      <dgm:t>
        <a:bodyPr/>
        <a:lstStyle/>
        <a:p>
          <a:endParaRPr lang="en-US"/>
        </a:p>
      </dgm:t>
    </dgm:pt>
    <dgm:pt modelId="{8696F363-8843-48E4-A981-588456169D89}" type="pres">
      <dgm:prSet presAssocID="{ACCBB0F8-5D98-4B7A-A323-A7999D43B8A3}" presName="hierRoot2" presStyleCnt="0">
        <dgm:presLayoutVars>
          <dgm:hierBranch val="init"/>
        </dgm:presLayoutVars>
      </dgm:prSet>
      <dgm:spPr/>
    </dgm:pt>
    <dgm:pt modelId="{5AE7BC70-775C-4EF9-ADA9-811DD00B5BDB}" type="pres">
      <dgm:prSet presAssocID="{ACCBB0F8-5D98-4B7A-A323-A7999D43B8A3}" presName="rootComposite" presStyleCnt="0"/>
      <dgm:spPr/>
    </dgm:pt>
    <dgm:pt modelId="{9177EDB8-DBAF-4F69-B1E6-462DCF047797}" type="pres">
      <dgm:prSet presAssocID="{ACCBB0F8-5D98-4B7A-A323-A7999D43B8A3}" presName="rootText" presStyleLbl="node3" presStyleIdx="0" presStyleCnt="5" custScaleX="144771">
        <dgm:presLayoutVars>
          <dgm:chPref val="3"/>
        </dgm:presLayoutVars>
      </dgm:prSet>
      <dgm:spPr/>
      <dgm:t>
        <a:bodyPr/>
        <a:lstStyle/>
        <a:p>
          <a:endParaRPr lang="en-US"/>
        </a:p>
      </dgm:t>
    </dgm:pt>
    <dgm:pt modelId="{38162134-6189-48E6-BA7B-1E8513893083}" type="pres">
      <dgm:prSet presAssocID="{ACCBB0F8-5D98-4B7A-A323-A7999D43B8A3}" presName="rootConnector" presStyleLbl="node3" presStyleIdx="0" presStyleCnt="5"/>
      <dgm:spPr/>
      <dgm:t>
        <a:bodyPr/>
        <a:lstStyle/>
        <a:p>
          <a:endParaRPr lang="en-US"/>
        </a:p>
      </dgm:t>
    </dgm:pt>
    <dgm:pt modelId="{357F1582-0D14-4A30-BFCE-8B54DE15BF2C}" type="pres">
      <dgm:prSet presAssocID="{ACCBB0F8-5D98-4B7A-A323-A7999D43B8A3}" presName="hierChild4" presStyleCnt="0"/>
      <dgm:spPr/>
    </dgm:pt>
    <dgm:pt modelId="{7138EDEB-A029-471D-888F-4F76A26FB60B}" type="pres">
      <dgm:prSet presAssocID="{ED308867-1194-4573-B39D-3CE057D79454}" presName="Name37" presStyleLbl="parChTrans1D4" presStyleIdx="0" presStyleCnt="8"/>
      <dgm:spPr/>
      <dgm:t>
        <a:bodyPr/>
        <a:lstStyle/>
        <a:p>
          <a:endParaRPr lang="en-US"/>
        </a:p>
      </dgm:t>
    </dgm:pt>
    <dgm:pt modelId="{0D75D085-675F-459D-B7AE-B28DF21B3CAF}" type="pres">
      <dgm:prSet presAssocID="{CCBBA241-0781-41B7-ACAD-D71AEC30E2EE}" presName="hierRoot2" presStyleCnt="0">
        <dgm:presLayoutVars>
          <dgm:hierBranch val="init"/>
        </dgm:presLayoutVars>
      </dgm:prSet>
      <dgm:spPr/>
    </dgm:pt>
    <dgm:pt modelId="{3ED0EB71-84CA-4C91-902D-93DBCE4344E3}" type="pres">
      <dgm:prSet presAssocID="{CCBBA241-0781-41B7-ACAD-D71AEC30E2EE}" presName="rootComposite" presStyleCnt="0"/>
      <dgm:spPr/>
    </dgm:pt>
    <dgm:pt modelId="{30463066-2E1D-470B-97B9-3EE7C4D34413}" type="pres">
      <dgm:prSet presAssocID="{CCBBA241-0781-41B7-ACAD-D71AEC30E2EE}" presName="rootText" presStyleLbl="node4" presStyleIdx="0" presStyleCnt="8">
        <dgm:presLayoutVars>
          <dgm:chPref val="3"/>
        </dgm:presLayoutVars>
      </dgm:prSet>
      <dgm:spPr/>
      <dgm:t>
        <a:bodyPr/>
        <a:lstStyle/>
        <a:p>
          <a:endParaRPr lang="en-US"/>
        </a:p>
      </dgm:t>
    </dgm:pt>
    <dgm:pt modelId="{FDA56C4E-42E6-41E8-95BF-51DE709F2FBD}" type="pres">
      <dgm:prSet presAssocID="{CCBBA241-0781-41B7-ACAD-D71AEC30E2EE}" presName="rootConnector" presStyleLbl="node4" presStyleIdx="0" presStyleCnt="8"/>
      <dgm:spPr/>
      <dgm:t>
        <a:bodyPr/>
        <a:lstStyle/>
        <a:p>
          <a:endParaRPr lang="en-US"/>
        </a:p>
      </dgm:t>
    </dgm:pt>
    <dgm:pt modelId="{E5887197-CF96-4AB8-9863-E829B7539A7E}" type="pres">
      <dgm:prSet presAssocID="{CCBBA241-0781-41B7-ACAD-D71AEC30E2EE}" presName="hierChild4" presStyleCnt="0"/>
      <dgm:spPr/>
    </dgm:pt>
    <dgm:pt modelId="{E3801294-C2A1-44B7-8D3D-04809405733C}" type="pres">
      <dgm:prSet presAssocID="{CCBBA241-0781-41B7-ACAD-D71AEC30E2EE}" presName="hierChild5" presStyleCnt="0"/>
      <dgm:spPr/>
    </dgm:pt>
    <dgm:pt modelId="{102676E3-37E9-48ED-8239-8B81A4A795F6}" type="pres">
      <dgm:prSet presAssocID="{ACCBB0F8-5D98-4B7A-A323-A7999D43B8A3}" presName="hierChild5" presStyleCnt="0"/>
      <dgm:spPr/>
    </dgm:pt>
    <dgm:pt modelId="{188F8875-533A-49B4-960D-C02E7F79AA3A}" type="pres">
      <dgm:prSet presAssocID="{A74184FE-E924-4FD2-BB19-7D3263B84D0A}" presName="Name37" presStyleLbl="parChTrans1D3" presStyleIdx="1" presStyleCnt="5"/>
      <dgm:spPr/>
      <dgm:t>
        <a:bodyPr/>
        <a:lstStyle/>
        <a:p>
          <a:endParaRPr lang="en-US"/>
        </a:p>
      </dgm:t>
    </dgm:pt>
    <dgm:pt modelId="{704CC108-2835-43D3-8FE6-AF307A534F5C}" type="pres">
      <dgm:prSet presAssocID="{8E7FB1E7-1859-4EF7-B635-2123288B61EF}" presName="hierRoot2" presStyleCnt="0">
        <dgm:presLayoutVars>
          <dgm:hierBranch val="init"/>
        </dgm:presLayoutVars>
      </dgm:prSet>
      <dgm:spPr/>
    </dgm:pt>
    <dgm:pt modelId="{092A865F-0E70-4C4D-9C1A-620355C4B729}" type="pres">
      <dgm:prSet presAssocID="{8E7FB1E7-1859-4EF7-B635-2123288B61EF}" presName="rootComposite" presStyleCnt="0"/>
      <dgm:spPr/>
    </dgm:pt>
    <dgm:pt modelId="{0D1F60FF-B403-4B53-8693-C10CF40F95FA}" type="pres">
      <dgm:prSet presAssocID="{8E7FB1E7-1859-4EF7-B635-2123288B61EF}" presName="rootText" presStyleLbl="node3" presStyleIdx="1" presStyleCnt="5" custScaleX="144771">
        <dgm:presLayoutVars>
          <dgm:chPref val="3"/>
        </dgm:presLayoutVars>
      </dgm:prSet>
      <dgm:spPr/>
      <dgm:t>
        <a:bodyPr/>
        <a:lstStyle/>
        <a:p>
          <a:endParaRPr lang="en-US"/>
        </a:p>
      </dgm:t>
    </dgm:pt>
    <dgm:pt modelId="{A2298137-49B1-45DC-8AEA-90763F467148}" type="pres">
      <dgm:prSet presAssocID="{8E7FB1E7-1859-4EF7-B635-2123288B61EF}" presName="rootConnector" presStyleLbl="node3" presStyleIdx="1" presStyleCnt="5"/>
      <dgm:spPr/>
      <dgm:t>
        <a:bodyPr/>
        <a:lstStyle/>
        <a:p>
          <a:endParaRPr lang="en-US"/>
        </a:p>
      </dgm:t>
    </dgm:pt>
    <dgm:pt modelId="{038EA7D1-043A-4A47-AE73-529E1C286E78}" type="pres">
      <dgm:prSet presAssocID="{8E7FB1E7-1859-4EF7-B635-2123288B61EF}" presName="hierChild4" presStyleCnt="0"/>
      <dgm:spPr/>
    </dgm:pt>
    <dgm:pt modelId="{8F59AEE7-48B2-437C-9E53-170A8499EBC7}" type="pres">
      <dgm:prSet presAssocID="{D205ECD4-A45F-45FC-ACF8-A8A0C19A34AE}" presName="Name37" presStyleLbl="parChTrans1D4" presStyleIdx="1" presStyleCnt="8"/>
      <dgm:spPr/>
      <dgm:t>
        <a:bodyPr/>
        <a:lstStyle/>
        <a:p>
          <a:endParaRPr lang="en-US"/>
        </a:p>
      </dgm:t>
    </dgm:pt>
    <dgm:pt modelId="{5743C7C0-1BF5-406C-9F88-C8704525B5A8}" type="pres">
      <dgm:prSet presAssocID="{A2FED859-0DA6-4B88-87C0-14315AEEE094}" presName="hierRoot2" presStyleCnt="0">
        <dgm:presLayoutVars>
          <dgm:hierBranch val="init"/>
        </dgm:presLayoutVars>
      </dgm:prSet>
      <dgm:spPr/>
    </dgm:pt>
    <dgm:pt modelId="{7691061E-69D5-447F-BC02-5EAF308F05D0}" type="pres">
      <dgm:prSet presAssocID="{A2FED859-0DA6-4B88-87C0-14315AEEE094}" presName="rootComposite" presStyleCnt="0"/>
      <dgm:spPr/>
    </dgm:pt>
    <dgm:pt modelId="{2CCAEBD3-6B20-49CE-96AA-62AE506FE291}" type="pres">
      <dgm:prSet presAssocID="{A2FED859-0DA6-4B88-87C0-14315AEEE094}" presName="rootText" presStyleLbl="node4" presStyleIdx="1" presStyleCnt="8">
        <dgm:presLayoutVars>
          <dgm:chPref val="3"/>
        </dgm:presLayoutVars>
      </dgm:prSet>
      <dgm:spPr/>
      <dgm:t>
        <a:bodyPr/>
        <a:lstStyle/>
        <a:p>
          <a:endParaRPr lang="en-US"/>
        </a:p>
      </dgm:t>
    </dgm:pt>
    <dgm:pt modelId="{F11CEE62-E95C-4EB6-A87E-FB94F1A79FEC}" type="pres">
      <dgm:prSet presAssocID="{A2FED859-0DA6-4B88-87C0-14315AEEE094}" presName="rootConnector" presStyleLbl="node4" presStyleIdx="1" presStyleCnt="8"/>
      <dgm:spPr/>
      <dgm:t>
        <a:bodyPr/>
        <a:lstStyle/>
        <a:p>
          <a:endParaRPr lang="en-US"/>
        </a:p>
      </dgm:t>
    </dgm:pt>
    <dgm:pt modelId="{DFB9DDA4-F52B-4E08-8C94-500FD1847185}" type="pres">
      <dgm:prSet presAssocID="{A2FED859-0DA6-4B88-87C0-14315AEEE094}" presName="hierChild4" presStyleCnt="0"/>
      <dgm:spPr/>
    </dgm:pt>
    <dgm:pt modelId="{D00B6C8B-1383-4F30-A99C-57EAD02240C6}" type="pres">
      <dgm:prSet presAssocID="{A2FED859-0DA6-4B88-87C0-14315AEEE094}" presName="hierChild5" presStyleCnt="0"/>
      <dgm:spPr/>
    </dgm:pt>
    <dgm:pt modelId="{1CD21215-FF1E-4537-BF85-8D23CC0E1798}" type="pres">
      <dgm:prSet presAssocID="{8E7FB1E7-1859-4EF7-B635-2123288B61EF}" presName="hierChild5" presStyleCnt="0"/>
      <dgm:spPr/>
    </dgm:pt>
    <dgm:pt modelId="{769B6FF3-9A6E-4E93-8273-4D1960ED2C13}" type="pres">
      <dgm:prSet presAssocID="{B0E9F759-E1AB-4F39-B668-62D6D6C06476}" presName="Name37" presStyleLbl="parChTrans1D3" presStyleIdx="2" presStyleCnt="5"/>
      <dgm:spPr/>
      <dgm:t>
        <a:bodyPr/>
        <a:lstStyle/>
        <a:p>
          <a:endParaRPr lang="en-US"/>
        </a:p>
      </dgm:t>
    </dgm:pt>
    <dgm:pt modelId="{B041223F-F4D6-4FC4-B393-CFCABB643F77}" type="pres">
      <dgm:prSet presAssocID="{A089AAE2-B0E6-4F77-A84B-95BA23339C9B}" presName="hierRoot2" presStyleCnt="0">
        <dgm:presLayoutVars>
          <dgm:hierBranch val="init"/>
        </dgm:presLayoutVars>
      </dgm:prSet>
      <dgm:spPr/>
    </dgm:pt>
    <dgm:pt modelId="{DF5A82CE-C074-469D-81DB-6356F4E7629C}" type="pres">
      <dgm:prSet presAssocID="{A089AAE2-B0E6-4F77-A84B-95BA23339C9B}" presName="rootComposite" presStyleCnt="0"/>
      <dgm:spPr/>
    </dgm:pt>
    <dgm:pt modelId="{B4484945-59FA-4D17-A313-B0C45BCEFC60}" type="pres">
      <dgm:prSet presAssocID="{A089AAE2-B0E6-4F77-A84B-95BA23339C9B}" presName="rootText" presStyleLbl="node3" presStyleIdx="2" presStyleCnt="5" custScaleX="144771">
        <dgm:presLayoutVars>
          <dgm:chPref val="3"/>
        </dgm:presLayoutVars>
      </dgm:prSet>
      <dgm:spPr/>
      <dgm:t>
        <a:bodyPr/>
        <a:lstStyle/>
        <a:p>
          <a:endParaRPr lang="en-US"/>
        </a:p>
      </dgm:t>
    </dgm:pt>
    <dgm:pt modelId="{D51047EA-E240-441B-8AF4-6982F7B10D40}" type="pres">
      <dgm:prSet presAssocID="{A089AAE2-B0E6-4F77-A84B-95BA23339C9B}" presName="rootConnector" presStyleLbl="node3" presStyleIdx="2" presStyleCnt="5"/>
      <dgm:spPr/>
      <dgm:t>
        <a:bodyPr/>
        <a:lstStyle/>
        <a:p>
          <a:endParaRPr lang="en-US"/>
        </a:p>
      </dgm:t>
    </dgm:pt>
    <dgm:pt modelId="{614FB7FD-3FAC-4548-9952-8459BAF944E4}" type="pres">
      <dgm:prSet presAssocID="{A089AAE2-B0E6-4F77-A84B-95BA23339C9B}" presName="hierChild4" presStyleCnt="0"/>
      <dgm:spPr/>
    </dgm:pt>
    <dgm:pt modelId="{5957E3F5-1B70-4EFF-AD60-59CA9EB38682}" type="pres">
      <dgm:prSet presAssocID="{544C203C-BFFE-48FA-9215-0C61421E6701}" presName="Name37" presStyleLbl="parChTrans1D4" presStyleIdx="2" presStyleCnt="8"/>
      <dgm:spPr/>
      <dgm:t>
        <a:bodyPr/>
        <a:lstStyle/>
        <a:p>
          <a:endParaRPr lang="en-US"/>
        </a:p>
      </dgm:t>
    </dgm:pt>
    <dgm:pt modelId="{324DC9E4-2524-48EC-AD0B-AEA9C44A6B03}" type="pres">
      <dgm:prSet presAssocID="{4ED99DBF-1539-486E-94DA-932D6D8605A7}" presName="hierRoot2" presStyleCnt="0">
        <dgm:presLayoutVars>
          <dgm:hierBranch val="init"/>
        </dgm:presLayoutVars>
      </dgm:prSet>
      <dgm:spPr/>
    </dgm:pt>
    <dgm:pt modelId="{6B88B041-4CE7-4BE1-B71B-9FB1DF45990A}" type="pres">
      <dgm:prSet presAssocID="{4ED99DBF-1539-486E-94DA-932D6D8605A7}" presName="rootComposite" presStyleCnt="0"/>
      <dgm:spPr/>
    </dgm:pt>
    <dgm:pt modelId="{EBD6BE4A-3447-4088-B0EE-CA18AA29C13C}" type="pres">
      <dgm:prSet presAssocID="{4ED99DBF-1539-486E-94DA-932D6D8605A7}" presName="rootText" presStyleLbl="node4" presStyleIdx="2" presStyleCnt="8">
        <dgm:presLayoutVars>
          <dgm:chPref val="3"/>
        </dgm:presLayoutVars>
      </dgm:prSet>
      <dgm:spPr/>
      <dgm:t>
        <a:bodyPr/>
        <a:lstStyle/>
        <a:p>
          <a:endParaRPr lang="en-US"/>
        </a:p>
      </dgm:t>
    </dgm:pt>
    <dgm:pt modelId="{BF245610-E50F-4E95-BF99-5E9E57F90E76}" type="pres">
      <dgm:prSet presAssocID="{4ED99DBF-1539-486E-94DA-932D6D8605A7}" presName="rootConnector" presStyleLbl="node4" presStyleIdx="2" presStyleCnt="8"/>
      <dgm:spPr/>
      <dgm:t>
        <a:bodyPr/>
        <a:lstStyle/>
        <a:p>
          <a:endParaRPr lang="en-US"/>
        </a:p>
      </dgm:t>
    </dgm:pt>
    <dgm:pt modelId="{EB50E46C-0415-4A3A-887E-9B63E747F3C2}" type="pres">
      <dgm:prSet presAssocID="{4ED99DBF-1539-486E-94DA-932D6D8605A7}" presName="hierChild4" presStyleCnt="0"/>
      <dgm:spPr/>
    </dgm:pt>
    <dgm:pt modelId="{10746541-7B24-4ECB-B444-ADDFAF19EFE2}" type="pres">
      <dgm:prSet presAssocID="{4ED99DBF-1539-486E-94DA-932D6D8605A7}" presName="hierChild5" presStyleCnt="0"/>
      <dgm:spPr/>
    </dgm:pt>
    <dgm:pt modelId="{8186B646-429F-4BBD-9503-E37492FE2AE3}" type="pres">
      <dgm:prSet presAssocID="{A089AAE2-B0E6-4F77-A84B-95BA23339C9B}" presName="hierChild5" presStyleCnt="0"/>
      <dgm:spPr/>
    </dgm:pt>
    <dgm:pt modelId="{E1F46F4C-01B6-449D-BB97-5B93AC9B98D0}" type="pres">
      <dgm:prSet presAssocID="{841E1A8E-DF1B-417D-BA01-3F152D49575A}" presName="Name37" presStyleLbl="parChTrans1D3" presStyleIdx="3" presStyleCnt="5"/>
      <dgm:spPr/>
      <dgm:t>
        <a:bodyPr/>
        <a:lstStyle/>
        <a:p>
          <a:endParaRPr lang="en-US"/>
        </a:p>
      </dgm:t>
    </dgm:pt>
    <dgm:pt modelId="{A6D4540E-D8D0-4D36-8416-71B40FE753B1}" type="pres">
      <dgm:prSet presAssocID="{5AE31FF6-FEBB-4E57-A7FF-48D846F76BDC}" presName="hierRoot2" presStyleCnt="0">
        <dgm:presLayoutVars>
          <dgm:hierBranch val="init"/>
        </dgm:presLayoutVars>
      </dgm:prSet>
      <dgm:spPr/>
    </dgm:pt>
    <dgm:pt modelId="{4B2D4430-DFE7-4065-8515-7DD9614924D8}" type="pres">
      <dgm:prSet presAssocID="{5AE31FF6-FEBB-4E57-A7FF-48D846F76BDC}" presName="rootComposite" presStyleCnt="0"/>
      <dgm:spPr/>
    </dgm:pt>
    <dgm:pt modelId="{5441A6A9-5529-43F2-9F50-9DB1B9B3E305}" type="pres">
      <dgm:prSet presAssocID="{5AE31FF6-FEBB-4E57-A7FF-48D846F76BDC}" presName="rootText" presStyleLbl="node3" presStyleIdx="3" presStyleCnt="5" custScaleX="144771">
        <dgm:presLayoutVars>
          <dgm:chPref val="3"/>
        </dgm:presLayoutVars>
      </dgm:prSet>
      <dgm:spPr/>
      <dgm:t>
        <a:bodyPr/>
        <a:lstStyle/>
        <a:p>
          <a:endParaRPr lang="en-US"/>
        </a:p>
      </dgm:t>
    </dgm:pt>
    <dgm:pt modelId="{095289C6-03E2-41E3-BA98-658041E31AE5}" type="pres">
      <dgm:prSet presAssocID="{5AE31FF6-FEBB-4E57-A7FF-48D846F76BDC}" presName="rootConnector" presStyleLbl="node3" presStyleIdx="3" presStyleCnt="5"/>
      <dgm:spPr/>
      <dgm:t>
        <a:bodyPr/>
        <a:lstStyle/>
        <a:p>
          <a:endParaRPr lang="en-US"/>
        </a:p>
      </dgm:t>
    </dgm:pt>
    <dgm:pt modelId="{0B1254B6-DACF-4EE5-BD60-43BAFF32910E}" type="pres">
      <dgm:prSet presAssocID="{5AE31FF6-FEBB-4E57-A7FF-48D846F76BDC}" presName="hierChild4" presStyleCnt="0"/>
      <dgm:spPr/>
    </dgm:pt>
    <dgm:pt modelId="{EF180728-76F1-4DD2-8AC7-E3157060938E}" type="pres">
      <dgm:prSet presAssocID="{A6E68992-2F60-4BDA-A869-732375450749}" presName="Name37" presStyleLbl="parChTrans1D4" presStyleIdx="3" presStyleCnt="8"/>
      <dgm:spPr/>
      <dgm:t>
        <a:bodyPr/>
        <a:lstStyle/>
        <a:p>
          <a:endParaRPr lang="en-US"/>
        </a:p>
      </dgm:t>
    </dgm:pt>
    <dgm:pt modelId="{CED0E7C1-A469-4BFC-B8AE-68FC17D51208}" type="pres">
      <dgm:prSet presAssocID="{E3718897-4A4C-4F64-AB12-010E0E15F5BC}" presName="hierRoot2" presStyleCnt="0">
        <dgm:presLayoutVars>
          <dgm:hierBranch val="init"/>
        </dgm:presLayoutVars>
      </dgm:prSet>
      <dgm:spPr/>
    </dgm:pt>
    <dgm:pt modelId="{B8C53790-A100-411C-8778-9CB77F626164}" type="pres">
      <dgm:prSet presAssocID="{E3718897-4A4C-4F64-AB12-010E0E15F5BC}" presName="rootComposite" presStyleCnt="0"/>
      <dgm:spPr/>
    </dgm:pt>
    <dgm:pt modelId="{87D21EA3-3AFD-456F-9FE4-BE315388376D}" type="pres">
      <dgm:prSet presAssocID="{E3718897-4A4C-4F64-AB12-010E0E15F5BC}" presName="rootText" presStyleLbl="node4" presStyleIdx="3" presStyleCnt="8">
        <dgm:presLayoutVars>
          <dgm:chPref val="3"/>
        </dgm:presLayoutVars>
      </dgm:prSet>
      <dgm:spPr/>
      <dgm:t>
        <a:bodyPr/>
        <a:lstStyle/>
        <a:p>
          <a:endParaRPr lang="en-US"/>
        </a:p>
      </dgm:t>
    </dgm:pt>
    <dgm:pt modelId="{071DB365-D143-4EFE-9821-083440880D45}" type="pres">
      <dgm:prSet presAssocID="{E3718897-4A4C-4F64-AB12-010E0E15F5BC}" presName="rootConnector" presStyleLbl="node4" presStyleIdx="3" presStyleCnt="8"/>
      <dgm:spPr/>
      <dgm:t>
        <a:bodyPr/>
        <a:lstStyle/>
        <a:p>
          <a:endParaRPr lang="en-US"/>
        </a:p>
      </dgm:t>
    </dgm:pt>
    <dgm:pt modelId="{803C5D76-4EBE-4A6E-8CEA-BF2935025DD7}" type="pres">
      <dgm:prSet presAssocID="{E3718897-4A4C-4F64-AB12-010E0E15F5BC}" presName="hierChild4" presStyleCnt="0"/>
      <dgm:spPr/>
    </dgm:pt>
    <dgm:pt modelId="{F0537818-43C6-4932-B492-79F7B1093F2B}" type="pres">
      <dgm:prSet presAssocID="{E3718897-4A4C-4F64-AB12-010E0E15F5BC}" presName="hierChild5" presStyleCnt="0"/>
      <dgm:spPr/>
    </dgm:pt>
    <dgm:pt modelId="{8B96EE8C-4166-41B2-8AA0-56A8BF5874B5}" type="pres">
      <dgm:prSet presAssocID="{5AE31FF6-FEBB-4E57-A7FF-48D846F76BDC}" presName="hierChild5" presStyleCnt="0"/>
      <dgm:spPr/>
    </dgm:pt>
    <dgm:pt modelId="{27981AB5-5CC1-4A72-B591-34C3AFB5C3F9}" type="pres">
      <dgm:prSet presAssocID="{9E2F5892-E627-4F49-8BCC-25122E98AA39}" presName="Name37" presStyleLbl="parChTrans1D3" presStyleIdx="4" presStyleCnt="5"/>
      <dgm:spPr/>
      <dgm:t>
        <a:bodyPr/>
        <a:lstStyle/>
        <a:p>
          <a:endParaRPr lang="en-US"/>
        </a:p>
      </dgm:t>
    </dgm:pt>
    <dgm:pt modelId="{2BF551C2-376D-4E89-AF30-E9467B0D7212}" type="pres">
      <dgm:prSet presAssocID="{28D61C88-18F8-4DC0-9D1C-8F5180CA9EDB}" presName="hierRoot2" presStyleCnt="0">
        <dgm:presLayoutVars>
          <dgm:hierBranch val="init"/>
        </dgm:presLayoutVars>
      </dgm:prSet>
      <dgm:spPr/>
    </dgm:pt>
    <dgm:pt modelId="{5E3065B5-AC60-4C93-8B10-C8B1A059EB31}" type="pres">
      <dgm:prSet presAssocID="{28D61C88-18F8-4DC0-9D1C-8F5180CA9EDB}" presName="rootComposite" presStyleCnt="0"/>
      <dgm:spPr/>
    </dgm:pt>
    <dgm:pt modelId="{05BDA429-51BD-4EB4-B7DD-290160701AE7}" type="pres">
      <dgm:prSet presAssocID="{28D61C88-18F8-4DC0-9D1C-8F5180CA9EDB}" presName="rootText" presStyleLbl="node3" presStyleIdx="4" presStyleCnt="5" custScaleX="144771">
        <dgm:presLayoutVars>
          <dgm:chPref val="3"/>
        </dgm:presLayoutVars>
      </dgm:prSet>
      <dgm:spPr/>
      <dgm:t>
        <a:bodyPr/>
        <a:lstStyle/>
        <a:p>
          <a:endParaRPr lang="en-US"/>
        </a:p>
      </dgm:t>
    </dgm:pt>
    <dgm:pt modelId="{2DB1740F-B7C3-4CC8-B3AE-A0FC0FD05B5F}" type="pres">
      <dgm:prSet presAssocID="{28D61C88-18F8-4DC0-9D1C-8F5180CA9EDB}" presName="rootConnector" presStyleLbl="node3" presStyleIdx="4" presStyleCnt="5"/>
      <dgm:spPr/>
      <dgm:t>
        <a:bodyPr/>
        <a:lstStyle/>
        <a:p>
          <a:endParaRPr lang="en-US"/>
        </a:p>
      </dgm:t>
    </dgm:pt>
    <dgm:pt modelId="{68AA0CBA-91A6-41D3-A822-AE9EAA2325E6}" type="pres">
      <dgm:prSet presAssocID="{28D61C88-18F8-4DC0-9D1C-8F5180CA9EDB}" presName="hierChild4" presStyleCnt="0"/>
      <dgm:spPr/>
    </dgm:pt>
    <dgm:pt modelId="{6E570B50-DEDC-4B41-B90A-1C287C929F18}" type="pres">
      <dgm:prSet presAssocID="{780AAD81-EABA-4604-A355-5F9756F55D69}" presName="Name37" presStyleLbl="parChTrans1D4" presStyleIdx="4" presStyleCnt="8"/>
      <dgm:spPr/>
      <dgm:t>
        <a:bodyPr/>
        <a:lstStyle/>
        <a:p>
          <a:endParaRPr lang="en-US"/>
        </a:p>
      </dgm:t>
    </dgm:pt>
    <dgm:pt modelId="{04E27936-C29A-4B8F-A50E-3C46AF984448}" type="pres">
      <dgm:prSet presAssocID="{9CBFC29F-E3C9-4E93-AD04-101DF84D501A}" presName="hierRoot2" presStyleCnt="0">
        <dgm:presLayoutVars>
          <dgm:hierBranch val="init"/>
        </dgm:presLayoutVars>
      </dgm:prSet>
      <dgm:spPr/>
    </dgm:pt>
    <dgm:pt modelId="{81DC9CB1-9E44-4DA3-AFA3-CBD78A3F138A}" type="pres">
      <dgm:prSet presAssocID="{9CBFC29F-E3C9-4E93-AD04-101DF84D501A}" presName="rootComposite" presStyleCnt="0"/>
      <dgm:spPr/>
    </dgm:pt>
    <dgm:pt modelId="{D2C905B7-79FE-459C-88C6-5BD9BB4C4942}" type="pres">
      <dgm:prSet presAssocID="{9CBFC29F-E3C9-4E93-AD04-101DF84D501A}" presName="rootText" presStyleLbl="node4" presStyleIdx="4" presStyleCnt="8">
        <dgm:presLayoutVars>
          <dgm:chPref val="3"/>
        </dgm:presLayoutVars>
      </dgm:prSet>
      <dgm:spPr/>
      <dgm:t>
        <a:bodyPr/>
        <a:lstStyle/>
        <a:p>
          <a:endParaRPr lang="en-US"/>
        </a:p>
      </dgm:t>
    </dgm:pt>
    <dgm:pt modelId="{3FE3191E-0D4B-4DDB-A5EB-3455D06A6684}" type="pres">
      <dgm:prSet presAssocID="{9CBFC29F-E3C9-4E93-AD04-101DF84D501A}" presName="rootConnector" presStyleLbl="node4" presStyleIdx="4" presStyleCnt="8"/>
      <dgm:spPr/>
      <dgm:t>
        <a:bodyPr/>
        <a:lstStyle/>
        <a:p>
          <a:endParaRPr lang="en-US"/>
        </a:p>
      </dgm:t>
    </dgm:pt>
    <dgm:pt modelId="{C4B44716-B270-40B5-9FAC-F3C9515C2F83}" type="pres">
      <dgm:prSet presAssocID="{9CBFC29F-E3C9-4E93-AD04-101DF84D501A}" presName="hierChild4" presStyleCnt="0"/>
      <dgm:spPr/>
    </dgm:pt>
    <dgm:pt modelId="{67BE7722-AB5D-42E2-90A7-9659416FB1CE}" type="pres">
      <dgm:prSet presAssocID="{9CBFC29F-E3C9-4E93-AD04-101DF84D501A}" presName="hierChild5" presStyleCnt="0"/>
      <dgm:spPr/>
    </dgm:pt>
    <dgm:pt modelId="{9BCCC50D-E48E-44DC-8F65-9A46A4E35CFF}" type="pres">
      <dgm:prSet presAssocID="{F4009AC0-3006-4618-8A26-1E97339E7719}" presName="Name37" presStyleLbl="parChTrans1D4" presStyleIdx="5" presStyleCnt="8"/>
      <dgm:spPr/>
      <dgm:t>
        <a:bodyPr/>
        <a:lstStyle/>
        <a:p>
          <a:endParaRPr lang="en-US"/>
        </a:p>
      </dgm:t>
    </dgm:pt>
    <dgm:pt modelId="{1B257714-C634-4A15-87FA-1EEF6A09B19A}" type="pres">
      <dgm:prSet presAssocID="{7D34FA72-48EC-4E9A-A74F-FCB53E46F157}" presName="hierRoot2" presStyleCnt="0">
        <dgm:presLayoutVars>
          <dgm:hierBranch val="init"/>
        </dgm:presLayoutVars>
      </dgm:prSet>
      <dgm:spPr/>
    </dgm:pt>
    <dgm:pt modelId="{9714C4E2-C3B6-4093-80B5-BF3A242F12A8}" type="pres">
      <dgm:prSet presAssocID="{7D34FA72-48EC-4E9A-A74F-FCB53E46F157}" presName="rootComposite" presStyleCnt="0"/>
      <dgm:spPr/>
    </dgm:pt>
    <dgm:pt modelId="{8377B400-6AD1-448E-8948-EED225F009F6}" type="pres">
      <dgm:prSet presAssocID="{7D34FA72-48EC-4E9A-A74F-FCB53E46F157}" presName="rootText" presStyleLbl="node4" presStyleIdx="5" presStyleCnt="8">
        <dgm:presLayoutVars>
          <dgm:chPref val="3"/>
        </dgm:presLayoutVars>
      </dgm:prSet>
      <dgm:spPr/>
      <dgm:t>
        <a:bodyPr/>
        <a:lstStyle/>
        <a:p>
          <a:endParaRPr lang="en-US"/>
        </a:p>
      </dgm:t>
    </dgm:pt>
    <dgm:pt modelId="{A5159F95-0E4B-4C8D-9591-C104604E3E35}" type="pres">
      <dgm:prSet presAssocID="{7D34FA72-48EC-4E9A-A74F-FCB53E46F157}" presName="rootConnector" presStyleLbl="node4" presStyleIdx="5" presStyleCnt="8"/>
      <dgm:spPr/>
      <dgm:t>
        <a:bodyPr/>
        <a:lstStyle/>
        <a:p>
          <a:endParaRPr lang="en-US"/>
        </a:p>
      </dgm:t>
    </dgm:pt>
    <dgm:pt modelId="{9332CEA8-037A-480D-9EBD-D974F4DCBE29}" type="pres">
      <dgm:prSet presAssocID="{7D34FA72-48EC-4E9A-A74F-FCB53E46F157}" presName="hierChild4" presStyleCnt="0"/>
      <dgm:spPr/>
    </dgm:pt>
    <dgm:pt modelId="{B42A8A58-E305-4A09-B62C-9DCED0332558}" type="pres">
      <dgm:prSet presAssocID="{7D34FA72-48EC-4E9A-A74F-FCB53E46F157}" presName="hierChild5" presStyleCnt="0"/>
      <dgm:spPr/>
    </dgm:pt>
    <dgm:pt modelId="{E1BF7E0F-60A2-42AE-BEB0-6F593AB202EE}" type="pres">
      <dgm:prSet presAssocID="{603343DD-89E1-4DE4-B97A-5E7756A48F70}" presName="Name37" presStyleLbl="parChTrans1D4" presStyleIdx="6" presStyleCnt="8"/>
      <dgm:spPr/>
      <dgm:t>
        <a:bodyPr/>
        <a:lstStyle/>
        <a:p>
          <a:endParaRPr lang="en-US"/>
        </a:p>
      </dgm:t>
    </dgm:pt>
    <dgm:pt modelId="{4D5596FC-C192-43DA-9422-E98522BBE423}" type="pres">
      <dgm:prSet presAssocID="{E008A0C9-C6DC-4B57-89C4-598F4EE098AC}" presName="hierRoot2" presStyleCnt="0">
        <dgm:presLayoutVars>
          <dgm:hierBranch val="init"/>
        </dgm:presLayoutVars>
      </dgm:prSet>
      <dgm:spPr/>
    </dgm:pt>
    <dgm:pt modelId="{8D2BBFC7-E7A5-4675-8AD2-FA5E68DFA86C}" type="pres">
      <dgm:prSet presAssocID="{E008A0C9-C6DC-4B57-89C4-598F4EE098AC}" presName="rootComposite" presStyleCnt="0"/>
      <dgm:spPr/>
    </dgm:pt>
    <dgm:pt modelId="{DE7A7158-7C4C-4D29-8915-A9847D157A64}" type="pres">
      <dgm:prSet presAssocID="{E008A0C9-C6DC-4B57-89C4-598F4EE098AC}" presName="rootText" presStyleLbl="node4" presStyleIdx="6" presStyleCnt="8">
        <dgm:presLayoutVars>
          <dgm:chPref val="3"/>
        </dgm:presLayoutVars>
      </dgm:prSet>
      <dgm:spPr/>
      <dgm:t>
        <a:bodyPr/>
        <a:lstStyle/>
        <a:p>
          <a:endParaRPr lang="en-US"/>
        </a:p>
      </dgm:t>
    </dgm:pt>
    <dgm:pt modelId="{306DA181-068B-4823-8F7D-C8514F941AA6}" type="pres">
      <dgm:prSet presAssocID="{E008A0C9-C6DC-4B57-89C4-598F4EE098AC}" presName="rootConnector" presStyleLbl="node4" presStyleIdx="6" presStyleCnt="8"/>
      <dgm:spPr/>
      <dgm:t>
        <a:bodyPr/>
        <a:lstStyle/>
        <a:p>
          <a:endParaRPr lang="en-US"/>
        </a:p>
      </dgm:t>
    </dgm:pt>
    <dgm:pt modelId="{5241D92F-C7D2-43D8-AA0C-1A12C3554844}" type="pres">
      <dgm:prSet presAssocID="{E008A0C9-C6DC-4B57-89C4-598F4EE098AC}" presName="hierChild4" presStyleCnt="0"/>
      <dgm:spPr/>
    </dgm:pt>
    <dgm:pt modelId="{3C20FC78-D407-4411-842D-23E46FC8D3A8}" type="pres">
      <dgm:prSet presAssocID="{E008A0C9-C6DC-4B57-89C4-598F4EE098AC}" presName="hierChild5" presStyleCnt="0"/>
      <dgm:spPr/>
    </dgm:pt>
    <dgm:pt modelId="{B54D2D50-CA7C-4AB9-A187-32667A4A6003}" type="pres">
      <dgm:prSet presAssocID="{62ACD731-170D-4B49-9E3C-6EBA949738EF}" presName="Name37" presStyleLbl="parChTrans1D4" presStyleIdx="7" presStyleCnt="8"/>
      <dgm:spPr/>
      <dgm:t>
        <a:bodyPr/>
        <a:lstStyle/>
        <a:p>
          <a:endParaRPr lang="en-US"/>
        </a:p>
      </dgm:t>
    </dgm:pt>
    <dgm:pt modelId="{D84487D5-1D58-44C9-BBFA-D0D2F292F32B}" type="pres">
      <dgm:prSet presAssocID="{745EE5D3-6CA3-492D-BEFD-135BB9667E45}" presName="hierRoot2" presStyleCnt="0">
        <dgm:presLayoutVars>
          <dgm:hierBranch val="init"/>
        </dgm:presLayoutVars>
      </dgm:prSet>
      <dgm:spPr/>
    </dgm:pt>
    <dgm:pt modelId="{0576FD17-B8F2-4E94-A950-A1DE2B96AEBF}" type="pres">
      <dgm:prSet presAssocID="{745EE5D3-6CA3-492D-BEFD-135BB9667E45}" presName="rootComposite" presStyleCnt="0"/>
      <dgm:spPr/>
    </dgm:pt>
    <dgm:pt modelId="{C0F8208B-E059-4F10-8855-CFE5EA344C8F}" type="pres">
      <dgm:prSet presAssocID="{745EE5D3-6CA3-492D-BEFD-135BB9667E45}" presName="rootText" presStyleLbl="node4" presStyleIdx="7" presStyleCnt="8">
        <dgm:presLayoutVars>
          <dgm:chPref val="3"/>
        </dgm:presLayoutVars>
      </dgm:prSet>
      <dgm:spPr/>
      <dgm:t>
        <a:bodyPr/>
        <a:lstStyle/>
        <a:p>
          <a:endParaRPr lang="en-US"/>
        </a:p>
      </dgm:t>
    </dgm:pt>
    <dgm:pt modelId="{9DBB125B-EEB7-4ADB-9704-EB4C1A054133}" type="pres">
      <dgm:prSet presAssocID="{745EE5D3-6CA3-492D-BEFD-135BB9667E45}" presName="rootConnector" presStyleLbl="node4" presStyleIdx="7" presStyleCnt="8"/>
      <dgm:spPr/>
      <dgm:t>
        <a:bodyPr/>
        <a:lstStyle/>
        <a:p>
          <a:endParaRPr lang="en-US"/>
        </a:p>
      </dgm:t>
    </dgm:pt>
    <dgm:pt modelId="{77066BA6-6B61-4700-A9A1-6508ED9B857C}" type="pres">
      <dgm:prSet presAssocID="{745EE5D3-6CA3-492D-BEFD-135BB9667E45}" presName="hierChild4" presStyleCnt="0"/>
      <dgm:spPr/>
    </dgm:pt>
    <dgm:pt modelId="{6A8B6039-65CF-4D91-96AC-61A619C6E887}" type="pres">
      <dgm:prSet presAssocID="{745EE5D3-6CA3-492D-BEFD-135BB9667E45}" presName="hierChild5" presStyleCnt="0"/>
      <dgm:spPr/>
    </dgm:pt>
    <dgm:pt modelId="{F91DF32A-0CFB-4E93-8696-6A6802A14375}" type="pres">
      <dgm:prSet presAssocID="{28D61C88-18F8-4DC0-9D1C-8F5180CA9EDB}" presName="hierChild5" presStyleCnt="0"/>
      <dgm:spPr/>
    </dgm:pt>
    <dgm:pt modelId="{C33423C8-69E7-42E9-B5CF-419EEF57386E}" type="pres">
      <dgm:prSet presAssocID="{90895B73-96AA-4932-AD30-B183F4077CA4}" presName="hierChild5" presStyleCnt="0"/>
      <dgm:spPr/>
    </dgm:pt>
    <dgm:pt modelId="{AC744476-332F-47E1-B2E2-669CBBA9FAF6}" type="pres">
      <dgm:prSet presAssocID="{19F6957F-F8DE-4CD4-BEA2-8211DE906EE3}" presName="hierChild3" presStyleCnt="0"/>
      <dgm:spPr/>
    </dgm:pt>
  </dgm:ptLst>
  <dgm:cxnLst>
    <dgm:cxn modelId="{C821F359-2C24-4690-9F66-3F8CF8283720}" srcId="{90895B73-96AA-4932-AD30-B183F4077CA4}" destId="{5AE31FF6-FEBB-4E57-A7FF-48D846F76BDC}" srcOrd="3" destOrd="0" parTransId="{841E1A8E-DF1B-417D-BA01-3F152D49575A}" sibTransId="{94663C1F-4352-430E-A8D3-732D302FE451}"/>
    <dgm:cxn modelId="{A34F0AC6-B038-4A09-8F55-5A7B409AE181}" type="presOf" srcId="{B0E9F759-E1AB-4F39-B668-62D6D6C06476}" destId="{769B6FF3-9A6E-4E93-8273-4D1960ED2C13}" srcOrd="0" destOrd="0" presId="urn:microsoft.com/office/officeart/2005/8/layout/orgChart1"/>
    <dgm:cxn modelId="{8166865A-F531-47BB-A5B7-B7C32D5ED162}" type="presOf" srcId="{5AE31FF6-FEBB-4E57-A7FF-48D846F76BDC}" destId="{095289C6-03E2-41E3-BA98-658041E31AE5}" srcOrd="1" destOrd="0" presId="urn:microsoft.com/office/officeart/2005/8/layout/orgChart1"/>
    <dgm:cxn modelId="{CF4AFCAF-0872-4A44-90B7-70727B9477AB}" type="presOf" srcId="{A089AAE2-B0E6-4F77-A84B-95BA23339C9B}" destId="{B4484945-59FA-4D17-A313-B0C45BCEFC60}" srcOrd="0" destOrd="0" presId="urn:microsoft.com/office/officeart/2005/8/layout/orgChart1"/>
    <dgm:cxn modelId="{AF915C8C-C10B-42AA-92D6-B84E8A8ADF92}" type="presOf" srcId="{62ACD731-170D-4B49-9E3C-6EBA949738EF}" destId="{B54D2D50-CA7C-4AB9-A187-32667A4A6003}" srcOrd="0" destOrd="0" presId="urn:microsoft.com/office/officeart/2005/8/layout/orgChart1"/>
    <dgm:cxn modelId="{71AB20DE-7CA1-4E72-856C-D0C59194DD10}" srcId="{90895B73-96AA-4932-AD30-B183F4077CA4}" destId="{28D61C88-18F8-4DC0-9D1C-8F5180CA9EDB}" srcOrd="4" destOrd="0" parTransId="{9E2F5892-E627-4F49-8BCC-25122E98AA39}" sibTransId="{C6DA2A2A-8640-4292-B1E1-C663B3995589}"/>
    <dgm:cxn modelId="{C0655425-8F7E-491F-B32C-8F3C2B2C514A}" srcId="{A089AAE2-B0E6-4F77-A84B-95BA23339C9B}" destId="{4ED99DBF-1539-486E-94DA-932D6D8605A7}" srcOrd="0" destOrd="0" parTransId="{544C203C-BFFE-48FA-9215-0C61421E6701}" sibTransId="{D8651F67-B8A2-4489-9E21-36167CF02CFF}"/>
    <dgm:cxn modelId="{13E3F71A-BF02-4088-8606-92A0FD21FC28}" type="presOf" srcId="{9CBFC29F-E3C9-4E93-AD04-101DF84D501A}" destId="{D2C905B7-79FE-459C-88C6-5BD9BB4C4942}" srcOrd="0" destOrd="0" presId="urn:microsoft.com/office/officeart/2005/8/layout/orgChart1"/>
    <dgm:cxn modelId="{68C8BAEA-783D-4425-A534-924C6CA3124E}" srcId="{ACCBB0F8-5D98-4B7A-A323-A7999D43B8A3}" destId="{CCBBA241-0781-41B7-ACAD-D71AEC30E2EE}" srcOrd="0" destOrd="0" parTransId="{ED308867-1194-4573-B39D-3CE057D79454}" sibTransId="{FA96FA0D-1FBE-46EB-9ABD-5D888901DCB7}"/>
    <dgm:cxn modelId="{15A75772-3980-4378-98E4-FC07BE215875}" type="presOf" srcId="{90895B73-96AA-4932-AD30-B183F4077CA4}" destId="{431476BC-AA50-4C21-BBBE-68B4F77FCA6D}" srcOrd="0" destOrd="0" presId="urn:microsoft.com/office/officeart/2005/8/layout/orgChart1"/>
    <dgm:cxn modelId="{48CF8E3D-D6FF-4294-BE2F-E550E80B640E}" type="presOf" srcId="{ED308867-1194-4573-B39D-3CE057D79454}" destId="{7138EDEB-A029-471D-888F-4F76A26FB60B}" srcOrd="0" destOrd="0" presId="urn:microsoft.com/office/officeart/2005/8/layout/orgChart1"/>
    <dgm:cxn modelId="{28962B25-8E24-4CE9-9FBA-B83E3D1E49EB}" srcId="{28D61C88-18F8-4DC0-9D1C-8F5180CA9EDB}" destId="{E008A0C9-C6DC-4B57-89C4-598F4EE098AC}" srcOrd="2" destOrd="0" parTransId="{603343DD-89E1-4DE4-B97A-5E7756A48F70}" sibTransId="{88A073A8-D6D7-4587-B1DD-08214126298F}"/>
    <dgm:cxn modelId="{355DBF92-4583-40FE-B59A-CCB4E9CC2B0E}" srcId="{5AE31FF6-FEBB-4E57-A7FF-48D846F76BDC}" destId="{E3718897-4A4C-4F64-AB12-010E0E15F5BC}" srcOrd="0" destOrd="0" parTransId="{A6E68992-2F60-4BDA-A869-732375450749}" sibTransId="{75EE115A-38F7-41D2-BEE1-5916C1C4CDDD}"/>
    <dgm:cxn modelId="{942565DC-6EB7-468B-B083-27869979E975}" type="presOf" srcId="{4ED99DBF-1539-486E-94DA-932D6D8605A7}" destId="{EBD6BE4A-3447-4088-B0EE-CA18AA29C13C}" srcOrd="0" destOrd="0" presId="urn:microsoft.com/office/officeart/2005/8/layout/orgChart1"/>
    <dgm:cxn modelId="{B87D7D2F-76A0-4DEE-972A-140775E08947}" type="presOf" srcId="{CCBBA241-0781-41B7-ACAD-D71AEC30E2EE}" destId="{FDA56C4E-42E6-41E8-95BF-51DE709F2FBD}" srcOrd="1" destOrd="0" presId="urn:microsoft.com/office/officeart/2005/8/layout/orgChart1"/>
    <dgm:cxn modelId="{7B7FEFC5-C66B-4E5E-A20F-1BE91D759378}" type="presOf" srcId="{42AA07F7-CA02-4FAC-B97B-D1E97CADB3D7}" destId="{F3AFD2FD-A0EA-4095-B9DC-0E6D15BFC0EE}" srcOrd="0" destOrd="0" presId="urn:microsoft.com/office/officeart/2005/8/layout/orgChart1"/>
    <dgm:cxn modelId="{D9F2CA69-932F-45EF-AE93-5C16204E55F4}" type="presOf" srcId="{C2D091C6-35BB-422C-8382-C0A0B06B5545}" destId="{20B99501-1366-499E-B7A5-07A6ECF3BAF6}" srcOrd="0" destOrd="0" presId="urn:microsoft.com/office/officeart/2005/8/layout/orgChart1"/>
    <dgm:cxn modelId="{A60D1D24-DFA5-4622-B1B1-503739264E20}" srcId="{90895B73-96AA-4932-AD30-B183F4077CA4}" destId="{ACCBB0F8-5D98-4B7A-A323-A7999D43B8A3}" srcOrd="0" destOrd="0" parTransId="{42AA07F7-CA02-4FAC-B97B-D1E97CADB3D7}" sibTransId="{1C01613C-5348-4F98-BD3A-385CAC161DEC}"/>
    <dgm:cxn modelId="{54A8E0CB-043D-4EFA-81EF-5DC55D878EAE}" type="presOf" srcId="{603343DD-89E1-4DE4-B97A-5E7756A48F70}" destId="{E1BF7E0F-60A2-42AE-BEB0-6F593AB202EE}" srcOrd="0" destOrd="0" presId="urn:microsoft.com/office/officeart/2005/8/layout/orgChart1"/>
    <dgm:cxn modelId="{FDE5B2EF-58D0-4636-81BB-E4AE9DB9DA08}" type="presOf" srcId="{9E2F5892-E627-4F49-8BCC-25122E98AA39}" destId="{27981AB5-5CC1-4A72-B591-34C3AFB5C3F9}" srcOrd="0" destOrd="0" presId="urn:microsoft.com/office/officeart/2005/8/layout/orgChart1"/>
    <dgm:cxn modelId="{069629B3-0E23-4799-91BF-030E53F33B86}" srcId="{C2D091C6-35BB-422C-8382-C0A0B06B5545}" destId="{19F6957F-F8DE-4CD4-BEA2-8211DE906EE3}" srcOrd="0" destOrd="0" parTransId="{20B0542E-9B2B-412D-954B-E295D2DF04BB}" sibTransId="{F644AB68-7CE3-4FC3-A583-48E636B34387}"/>
    <dgm:cxn modelId="{8C142D97-65C7-4B22-904B-011E4B374B7D}" type="presOf" srcId="{CCBBA241-0781-41B7-ACAD-D71AEC30E2EE}" destId="{30463066-2E1D-470B-97B9-3EE7C4D34413}" srcOrd="0" destOrd="0" presId="urn:microsoft.com/office/officeart/2005/8/layout/orgChart1"/>
    <dgm:cxn modelId="{FD4ABD67-045A-468F-A066-4963B348CDF5}" type="presOf" srcId="{E3718897-4A4C-4F64-AB12-010E0E15F5BC}" destId="{87D21EA3-3AFD-456F-9FE4-BE315388376D}" srcOrd="0" destOrd="0" presId="urn:microsoft.com/office/officeart/2005/8/layout/orgChart1"/>
    <dgm:cxn modelId="{F2C98DEB-CB30-4F93-ABA4-E5AD165BF128}" type="presOf" srcId="{8E7FB1E7-1859-4EF7-B635-2123288B61EF}" destId="{A2298137-49B1-45DC-8AEA-90763F467148}" srcOrd="1" destOrd="0" presId="urn:microsoft.com/office/officeart/2005/8/layout/orgChart1"/>
    <dgm:cxn modelId="{1A2F263E-353E-4A0C-8733-97435AE286FF}" type="presOf" srcId="{7D34FA72-48EC-4E9A-A74F-FCB53E46F157}" destId="{A5159F95-0E4B-4C8D-9591-C104604E3E35}" srcOrd="1" destOrd="0" presId="urn:microsoft.com/office/officeart/2005/8/layout/orgChart1"/>
    <dgm:cxn modelId="{57B5A932-5A9C-410B-BC72-0DC2D9ECB15E}" type="presOf" srcId="{F4009AC0-3006-4618-8A26-1E97339E7719}" destId="{9BCCC50D-E48E-44DC-8F65-9A46A4E35CFF}" srcOrd="0" destOrd="0" presId="urn:microsoft.com/office/officeart/2005/8/layout/orgChart1"/>
    <dgm:cxn modelId="{765AF05C-50B3-4615-B730-9B82C89D4978}" type="presOf" srcId="{9CBFC29F-E3C9-4E93-AD04-101DF84D501A}" destId="{3FE3191E-0D4B-4DDB-A5EB-3455D06A6684}" srcOrd="1" destOrd="0" presId="urn:microsoft.com/office/officeart/2005/8/layout/orgChart1"/>
    <dgm:cxn modelId="{2BF51D24-682D-46A4-A8FB-AA70D2314947}" type="presOf" srcId="{19F6957F-F8DE-4CD4-BEA2-8211DE906EE3}" destId="{E63F97C4-4079-4599-B5AB-DADC7A5B9909}" srcOrd="1" destOrd="0" presId="urn:microsoft.com/office/officeart/2005/8/layout/orgChart1"/>
    <dgm:cxn modelId="{72B8A51B-F97B-4735-AEC6-646887A216B5}" srcId="{28D61C88-18F8-4DC0-9D1C-8F5180CA9EDB}" destId="{7D34FA72-48EC-4E9A-A74F-FCB53E46F157}" srcOrd="1" destOrd="0" parTransId="{F4009AC0-3006-4618-8A26-1E97339E7719}" sibTransId="{C3D2951A-EE0D-428E-8DF6-66677E4E561E}"/>
    <dgm:cxn modelId="{F56BF019-0BDA-4DAB-9BE9-520E5158DCC0}" type="presOf" srcId="{780AAD81-EABA-4604-A355-5F9756F55D69}" destId="{6E570B50-DEDC-4B41-B90A-1C287C929F18}" srcOrd="0" destOrd="0" presId="urn:microsoft.com/office/officeart/2005/8/layout/orgChart1"/>
    <dgm:cxn modelId="{835C6DFC-BB96-467D-B7A4-D1C186C302CC}" type="presOf" srcId="{E3718897-4A4C-4F64-AB12-010E0E15F5BC}" destId="{071DB365-D143-4EFE-9821-083440880D45}" srcOrd="1" destOrd="0" presId="urn:microsoft.com/office/officeart/2005/8/layout/orgChart1"/>
    <dgm:cxn modelId="{28DFC6FD-4B44-475E-ADA7-DA0A846955D1}" type="presOf" srcId="{E008A0C9-C6DC-4B57-89C4-598F4EE098AC}" destId="{DE7A7158-7C4C-4D29-8915-A9847D157A64}" srcOrd="0" destOrd="0" presId="urn:microsoft.com/office/officeart/2005/8/layout/orgChart1"/>
    <dgm:cxn modelId="{A328D937-99AA-4A3D-AD51-8DFE3AEC69F3}" type="presOf" srcId="{A089AAE2-B0E6-4F77-A84B-95BA23339C9B}" destId="{D51047EA-E240-441B-8AF4-6982F7B10D40}" srcOrd="1" destOrd="0" presId="urn:microsoft.com/office/officeart/2005/8/layout/orgChart1"/>
    <dgm:cxn modelId="{BA53AFDA-F309-4B38-AD43-ECDFBCCEF31C}" type="presOf" srcId="{D205ECD4-A45F-45FC-ACF8-A8A0C19A34AE}" destId="{8F59AEE7-48B2-437C-9E53-170A8499EBC7}" srcOrd="0" destOrd="0" presId="urn:microsoft.com/office/officeart/2005/8/layout/orgChart1"/>
    <dgm:cxn modelId="{89A3181C-8827-4B71-9984-6C7C23EF0D8B}" type="presOf" srcId="{19F6957F-F8DE-4CD4-BEA2-8211DE906EE3}" destId="{7493D612-F2B3-4320-AE8B-1B8EB04F5982}" srcOrd="0" destOrd="0" presId="urn:microsoft.com/office/officeart/2005/8/layout/orgChart1"/>
    <dgm:cxn modelId="{867384E3-CF92-461D-B348-805A98A4A8C8}" type="presOf" srcId="{A2FED859-0DA6-4B88-87C0-14315AEEE094}" destId="{F11CEE62-E95C-4EB6-A87E-FB94F1A79FEC}" srcOrd="1" destOrd="0" presId="urn:microsoft.com/office/officeart/2005/8/layout/orgChart1"/>
    <dgm:cxn modelId="{9F2A3C4E-321B-44E9-9FA4-9949570C4513}" type="presOf" srcId="{ACCBB0F8-5D98-4B7A-A323-A7999D43B8A3}" destId="{9177EDB8-DBAF-4F69-B1E6-462DCF047797}" srcOrd="0" destOrd="0" presId="urn:microsoft.com/office/officeart/2005/8/layout/orgChart1"/>
    <dgm:cxn modelId="{BD836276-4909-437E-AEC4-809772E8486B}" srcId="{19F6957F-F8DE-4CD4-BEA2-8211DE906EE3}" destId="{90895B73-96AA-4932-AD30-B183F4077CA4}" srcOrd="0" destOrd="0" parTransId="{91CFA6E3-07DB-4D04-9B56-DE781506607B}" sibTransId="{6CFAE24B-A72C-4D80-A298-A8D375CF3C85}"/>
    <dgm:cxn modelId="{E7A24F7C-4EF3-401C-8EE9-BFB729CCE597}" type="presOf" srcId="{5AE31FF6-FEBB-4E57-A7FF-48D846F76BDC}" destId="{5441A6A9-5529-43F2-9F50-9DB1B9B3E305}" srcOrd="0" destOrd="0" presId="urn:microsoft.com/office/officeart/2005/8/layout/orgChart1"/>
    <dgm:cxn modelId="{A6C7453E-B418-4A47-864E-D517A555A632}" type="presOf" srcId="{A6E68992-2F60-4BDA-A869-732375450749}" destId="{EF180728-76F1-4DD2-8AC7-E3157060938E}" srcOrd="0" destOrd="0" presId="urn:microsoft.com/office/officeart/2005/8/layout/orgChart1"/>
    <dgm:cxn modelId="{D72A1829-AA2B-4EA2-86C9-45F76E59E8DF}" type="presOf" srcId="{28D61C88-18F8-4DC0-9D1C-8F5180CA9EDB}" destId="{2DB1740F-B7C3-4CC8-B3AE-A0FC0FD05B5F}" srcOrd="1" destOrd="0" presId="urn:microsoft.com/office/officeart/2005/8/layout/orgChart1"/>
    <dgm:cxn modelId="{39AEB2C5-D6F4-423C-AD94-46A9C2EBD0E2}" srcId="{28D61C88-18F8-4DC0-9D1C-8F5180CA9EDB}" destId="{745EE5D3-6CA3-492D-BEFD-135BB9667E45}" srcOrd="3" destOrd="0" parTransId="{62ACD731-170D-4B49-9E3C-6EBA949738EF}" sibTransId="{E0D0A81B-67AF-4936-BF43-CF92D30E15CC}"/>
    <dgm:cxn modelId="{E1B3DC8F-8C55-4ED5-945A-365A38EFFCDA}" srcId="{28D61C88-18F8-4DC0-9D1C-8F5180CA9EDB}" destId="{9CBFC29F-E3C9-4E93-AD04-101DF84D501A}" srcOrd="0" destOrd="0" parTransId="{780AAD81-EABA-4604-A355-5F9756F55D69}" sibTransId="{7AC100BE-3351-49E0-A41B-99696D7C32CC}"/>
    <dgm:cxn modelId="{C784D6E6-9336-4259-80FB-BA73A9D6C873}" type="presOf" srcId="{90895B73-96AA-4932-AD30-B183F4077CA4}" destId="{C2CB0FF6-787B-4881-98A8-2EC56F439DB0}" srcOrd="1" destOrd="0" presId="urn:microsoft.com/office/officeart/2005/8/layout/orgChart1"/>
    <dgm:cxn modelId="{6C87FC91-A884-446D-B6F3-20B7838506D4}" type="presOf" srcId="{E008A0C9-C6DC-4B57-89C4-598F4EE098AC}" destId="{306DA181-068B-4823-8F7D-C8514F941AA6}" srcOrd="1" destOrd="0" presId="urn:microsoft.com/office/officeart/2005/8/layout/orgChart1"/>
    <dgm:cxn modelId="{80AF3689-47B0-4A22-9430-9C405678D16C}" type="presOf" srcId="{A2FED859-0DA6-4B88-87C0-14315AEEE094}" destId="{2CCAEBD3-6B20-49CE-96AA-62AE506FE291}" srcOrd="0" destOrd="0" presId="urn:microsoft.com/office/officeart/2005/8/layout/orgChart1"/>
    <dgm:cxn modelId="{5D5AC4E6-DC2C-4F38-BCAF-15DFE45935DD}" type="presOf" srcId="{ACCBB0F8-5D98-4B7A-A323-A7999D43B8A3}" destId="{38162134-6189-48E6-BA7B-1E8513893083}" srcOrd="1" destOrd="0" presId="urn:microsoft.com/office/officeart/2005/8/layout/orgChart1"/>
    <dgm:cxn modelId="{529A9285-4209-43A6-8920-25BF85697E70}" type="presOf" srcId="{841E1A8E-DF1B-417D-BA01-3F152D49575A}" destId="{E1F46F4C-01B6-449D-BB97-5B93AC9B98D0}" srcOrd="0" destOrd="0" presId="urn:microsoft.com/office/officeart/2005/8/layout/orgChart1"/>
    <dgm:cxn modelId="{77B19EC9-D2D0-4684-8B00-F876F2D6403C}" type="presOf" srcId="{4ED99DBF-1539-486E-94DA-932D6D8605A7}" destId="{BF245610-E50F-4E95-BF99-5E9E57F90E76}" srcOrd="1" destOrd="0" presId="urn:microsoft.com/office/officeart/2005/8/layout/orgChart1"/>
    <dgm:cxn modelId="{04B5EC52-C031-4660-8152-DEFD330ABE04}" type="presOf" srcId="{745EE5D3-6CA3-492D-BEFD-135BB9667E45}" destId="{C0F8208B-E059-4F10-8855-CFE5EA344C8F}" srcOrd="0" destOrd="0" presId="urn:microsoft.com/office/officeart/2005/8/layout/orgChart1"/>
    <dgm:cxn modelId="{2CE9CCF3-5C78-44C5-97DB-0772F7ECED7A}" srcId="{90895B73-96AA-4932-AD30-B183F4077CA4}" destId="{A089AAE2-B0E6-4F77-A84B-95BA23339C9B}" srcOrd="2" destOrd="0" parTransId="{B0E9F759-E1AB-4F39-B668-62D6D6C06476}" sibTransId="{6AAC01A8-0E25-47EF-AE8F-1DBF85798260}"/>
    <dgm:cxn modelId="{54BBBCE1-9E4E-45CC-AEE4-7DCACB5758D6}" type="presOf" srcId="{91CFA6E3-07DB-4D04-9B56-DE781506607B}" destId="{D471DBCA-014D-41A6-A7C0-D8C89A718E49}" srcOrd="0" destOrd="0" presId="urn:microsoft.com/office/officeart/2005/8/layout/orgChart1"/>
    <dgm:cxn modelId="{6D78CF81-050B-46B0-A910-C359907F1B51}" type="presOf" srcId="{28D61C88-18F8-4DC0-9D1C-8F5180CA9EDB}" destId="{05BDA429-51BD-4EB4-B7DD-290160701AE7}" srcOrd="0" destOrd="0" presId="urn:microsoft.com/office/officeart/2005/8/layout/orgChart1"/>
    <dgm:cxn modelId="{8822B8C2-73AB-4B72-A72A-9A23234EAF8A}" srcId="{90895B73-96AA-4932-AD30-B183F4077CA4}" destId="{8E7FB1E7-1859-4EF7-B635-2123288B61EF}" srcOrd="1" destOrd="0" parTransId="{A74184FE-E924-4FD2-BB19-7D3263B84D0A}" sibTransId="{19BDD055-EFCA-42F5-87D9-8E3046CCCCAE}"/>
    <dgm:cxn modelId="{A811A23C-15EE-405E-8EA5-D92AB0621FC3}" type="presOf" srcId="{8E7FB1E7-1859-4EF7-B635-2123288B61EF}" destId="{0D1F60FF-B403-4B53-8693-C10CF40F95FA}" srcOrd="0" destOrd="0" presId="urn:microsoft.com/office/officeart/2005/8/layout/orgChart1"/>
    <dgm:cxn modelId="{935F1C5A-3234-44F4-903F-FF75F91C776E}" type="presOf" srcId="{A74184FE-E924-4FD2-BB19-7D3263B84D0A}" destId="{188F8875-533A-49B4-960D-C02E7F79AA3A}" srcOrd="0" destOrd="0" presId="urn:microsoft.com/office/officeart/2005/8/layout/orgChart1"/>
    <dgm:cxn modelId="{8F383851-1853-403A-BD3E-007F7813F39C}" type="presOf" srcId="{745EE5D3-6CA3-492D-BEFD-135BB9667E45}" destId="{9DBB125B-EEB7-4ADB-9704-EB4C1A054133}" srcOrd="1" destOrd="0" presId="urn:microsoft.com/office/officeart/2005/8/layout/orgChart1"/>
    <dgm:cxn modelId="{8720A911-69C0-4561-A887-8C4984F11EDD}" srcId="{8E7FB1E7-1859-4EF7-B635-2123288B61EF}" destId="{A2FED859-0DA6-4B88-87C0-14315AEEE094}" srcOrd="0" destOrd="0" parTransId="{D205ECD4-A45F-45FC-ACF8-A8A0C19A34AE}" sibTransId="{0859D0BB-9B50-49C7-A249-8AB943B6F703}"/>
    <dgm:cxn modelId="{C3550639-8654-4874-8F9D-540F0D162B40}" type="presOf" srcId="{544C203C-BFFE-48FA-9215-0C61421E6701}" destId="{5957E3F5-1B70-4EFF-AD60-59CA9EB38682}" srcOrd="0" destOrd="0" presId="urn:microsoft.com/office/officeart/2005/8/layout/orgChart1"/>
    <dgm:cxn modelId="{BAE8912C-CF8C-42AD-AE68-22D98601753C}" type="presOf" srcId="{7D34FA72-48EC-4E9A-A74F-FCB53E46F157}" destId="{8377B400-6AD1-448E-8948-EED225F009F6}" srcOrd="0" destOrd="0" presId="urn:microsoft.com/office/officeart/2005/8/layout/orgChart1"/>
    <dgm:cxn modelId="{1DF116E2-8387-437D-AD16-C274930A3D1C}" type="presParOf" srcId="{20B99501-1366-499E-B7A5-07A6ECF3BAF6}" destId="{83CE4129-90A2-4BC9-95DA-B2EAFCEE3375}" srcOrd="0" destOrd="0" presId="urn:microsoft.com/office/officeart/2005/8/layout/orgChart1"/>
    <dgm:cxn modelId="{723EA4AC-7881-4AFF-9E3F-ED56195BB259}" type="presParOf" srcId="{83CE4129-90A2-4BC9-95DA-B2EAFCEE3375}" destId="{7EA80726-9B15-4328-97B5-14C008175CDD}" srcOrd="0" destOrd="0" presId="urn:microsoft.com/office/officeart/2005/8/layout/orgChart1"/>
    <dgm:cxn modelId="{C6EB8291-CEDC-4131-BFD9-737A7BBBE144}" type="presParOf" srcId="{7EA80726-9B15-4328-97B5-14C008175CDD}" destId="{7493D612-F2B3-4320-AE8B-1B8EB04F5982}" srcOrd="0" destOrd="0" presId="urn:microsoft.com/office/officeart/2005/8/layout/orgChart1"/>
    <dgm:cxn modelId="{23EAA1C7-6B24-48BC-BAFF-3816F9E08132}" type="presParOf" srcId="{7EA80726-9B15-4328-97B5-14C008175CDD}" destId="{E63F97C4-4079-4599-B5AB-DADC7A5B9909}" srcOrd="1" destOrd="0" presId="urn:microsoft.com/office/officeart/2005/8/layout/orgChart1"/>
    <dgm:cxn modelId="{32A9DF49-F066-4564-B0B5-8D5EED431B5C}" type="presParOf" srcId="{83CE4129-90A2-4BC9-95DA-B2EAFCEE3375}" destId="{BF4DF684-446B-4A77-82B4-9275EFBA4A64}" srcOrd="1" destOrd="0" presId="urn:microsoft.com/office/officeart/2005/8/layout/orgChart1"/>
    <dgm:cxn modelId="{4487ED38-86C8-451C-BB5F-C89892A98724}" type="presParOf" srcId="{BF4DF684-446B-4A77-82B4-9275EFBA4A64}" destId="{D471DBCA-014D-41A6-A7C0-D8C89A718E49}" srcOrd="0" destOrd="0" presId="urn:microsoft.com/office/officeart/2005/8/layout/orgChart1"/>
    <dgm:cxn modelId="{BE119241-1EBB-4AED-A77E-F20BFAE0055C}" type="presParOf" srcId="{BF4DF684-446B-4A77-82B4-9275EFBA4A64}" destId="{05A262AD-4053-47AF-ADF6-C50568926FFB}" srcOrd="1" destOrd="0" presId="urn:microsoft.com/office/officeart/2005/8/layout/orgChart1"/>
    <dgm:cxn modelId="{4F8D84FA-B681-4695-BCBA-E4DA98D275A5}" type="presParOf" srcId="{05A262AD-4053-47AF-ADF6-C50568926FFB}" destId="{37B37A30-29E7-4628-BA21-513AADC28579}" srcOrd="0" destOrd="0" presId="urn:microsoft.com/office/officeart/2005/8/layout/orgChart1"/>
    <dgm:cxn modelId="{31D3AE4B-3A22-442C-AFC7-BBE78FA16F98}" type="presParOf" srcId="{37B37A30-29E7-4628-BA21-513AADC28579}" destId="{431476BC-AA50-4C21-BBBE-68B4F77FCA6D}" srcOrd="0" destOrd="0" presId="urn:microsoft.com/office/officeart/2005/8/layout/orgChart1"/>
    <dgm:cxn modelId="{D5E60193-9BF2-43B2-8786-4D1892BB51E7}" type="presParOf" srcId="{37B37A30-29E7-4628-BA21-513AADC28579}" destId="{C2CB0FF6-787B-4881-98A8-2EC56F439DB0}" srcOrd="1" destOrd="0" presId="urn:microsoft.com/office/officeart/2005/8/layout/orgChart1"/>
    <dgm:cxn modelId="{A6F52539-F074-4B58-AC5D-FBAB309FC323}" type="presParOf" srcId="{05A262AD-4053-47AF-ADF6-C50568926FFB}" destId="{614E2CF8-4D89-4385-B24D-981BC8AB0C0A}" srcOrd="1" destOrd="0" presId="urn:microsoft.com/office/officeart/2005/8/layout/orgChart1"/>
    <dgm:cxn modelId="{A2305735-743C-43FA-A8F5-052A2E2C942F}" type="presParOf" srcId="{614E2CF8-4D89-4385-B24D-981BC8AB0C0A}" destId="{F3AFD2FD-A0EA-4095-B9DC-0E6D15BFC0EE}" srcOrd="0" destOrd="0" presId="urn:microsoft.com/office/officeart/2005/8/layout/orgChart1"/>
    <dgm:cxn modelId="{2A7A04F1-24E9-4E2B-9929-097EB1013467}" type="presParOf" srcId="{614E2CF8-4D89-4385-B24D-981BC8AB0C0A}" destId="{8696F363-8843-48E4-A981-588456169D89}" srcOrd="1" destOrd="0" presId="urn:microsoft.com/office/officeart/2005/8/layout/orgChart1"/>
    <dgm:cxn modelId="{467EC0CF-3D85-40ED-8C16-C968C760E832}" type="presParOf" srcId="{8696F363-8843-48E4-A981-588456169D89}" destId="{5AE7BC70-775C-4EF9-ADA9-811DD00B5BDB}" srcOrd="0" destOrd="0" presId="urn:microsoft.com/office/officeart/2005/8/layout/orgChart1"/>
    <dgm:cxn modelId="{F094E3D9-B03B-4AA6-8873-C07FC78128BA}" type="presParOf" srcId="{5AE7BC70-775C-4EF9-ADA9-811DD00B5BDB}" destId="{9177EDB8-DBAF-4F69-B1E6-462DCF047797}" srcOrd="0" destOrd="0" presId="urn:microsoft.com/office/officeart/2005/8/layout/orgChart1"/>
    <dgm:cxn modelId="{131300F2-5E42-4D84-B51D-14DA36A035BA}" type="presParOf" srcId="{5AE7BC70-775C-4EF9-ADA9-811DD00B5BDB}" destId="{38162134-6189-48E6-BA7B-1E8513893083}" srcOrd="1" destOrd="0" presId="urn:microsoft.com/office/officeart/2005/8/layout/orgChart1"/>
    <dgm:cxn modelId="{0872FF33-7C7A-47B5-A55F-DD3E364F64FA}" type="presParOf" srcId="{8696F363-8843-48E4-A981-588456169D89}" destId="{357F1582-0D14-4A30-BFCE-8B54DE15BF2C}" srcOrd="1" destOrd="0" presId="urn:microsoft.com/office/officeart/2005/8/layout/orgChart1"/>
    <dgm:cxn modelId="{714DD73E-A6DB-425B-964E-5C2D21BF8944}" type="presParOf" srcId="{357F1582-0D14-4A30-BFCE-8B54DE15BF2C}" destId="{7138EDEB-A029-471D-888F-4F76A26FB60B}" srcOrd="0" destOrd="0" presId="urn:microsoft.com/office/officeart/2005/8/layout/orgChart1"/>
    <dgm:cxn modelId="{85EC7188-8607-4072-9428-765747B9E8D2}" type="presParOf" srcId="{357F1582-0D14-4A30-BFCE-8B54DE15BF2C}" destId="{0D75D085-675F-459D-B7AE-B28DF21B3CAF}" srcOrd="1" destOrd="0" presId="urn:microsoft.com/office/officeart/2005/8/layout/orgChart1"/>
    <dgm:cxn modelId="{DFF11493-2837-47CD-A763-51E70232B8B7}" type="presParOf" srcId="{0D75D085-675F-459D-B7AE-B28DF21B3CAF}" destId="{3ED0EB71-84CA-4C91-902D-93DBCE4344E3}" srcOrd="0" destOrd="0" presId="urn:microsoft.com/office/officeart/2005/8/layout/orgChart1"/>
    <dgm:cxn modelId="{2EF034C6-2D82-4F2F-8E47-CFC23FDCDB3C}" type="presParOf" srcId="{3ED0EB71-84CA-4C91-902D-93DBCE4344E3}" destId="{30463066-2E1D-470B-97B9-3EE7C4D34413}" srcOrd="0" destOrd="0" presId="urn:microsoft.com/office/officeart/2005/8/layout/orgChart1"/>
    <dgm:cxn modelId="{ECC6FC23-2379-41C3-B8BD-E3661DC9E19F}" type="presParOf" srcId="{3ED0EB71-84CA-4C91-902D-93DBCE4344E3}" destId="{FDA56C4E-42E6-41E8-95BF-51DE709F2FBD}" srcOrd="1" destOrd="0" presId="urn:microsoft.com/office/officeart/2005/8/layout/orgChart1"/>
    <dgm:cxn modelId="{7BBDCBCC-39D7-41C3-8D92-C32CEF95ED69}" type="presParOf" srcId="{0D75D085-675F-459D-B7AE-B28DF21B3CAF}" destId="{E5887197-CF96-4AB8-9863-E829B7539A7E}" srcOrd="1" destOrd="0" presId="urn:microsoft.com/office/officeart/2005/8/layout/orgChart1"/>
    <dgm:cxn modelId="{EE07ADB0-591B-41A7-9BBF-014F6EC063B8}" type="presParOf" srcId="{0D75D085-675F-459D-B7AE-B28DF21B3CAF}" destId="{E3801294-C2A1-44B7-8D3D-04809405733C}" srcOrd="2" destOrd="0" presId="urn:microsoft.com/office/officeart/2005/8/layout/orgChart1"/>
    <dgm:cxn modelId="{AF6A9346-05D9-4EFD-8757-96D7B676B21A}" type="presParOf" srcId="{8696F363-8843-48E4-A981-588456169D89}" destId="{102676E3-37E9-48ED-8239-8B81A4A795F6}" srcOrd="2" destOrd="0" presId="urn:microsoft.com/office/officeart/2005/8/layout/orgChart1"/>
    <dgm:cxn modelId="{6F17B4AC-E336-4944-BFEF-F29F5AD00443}" type="presParOf" srcId="{614E2CF8-4D89-4385-B24D-981BC8AB0C0A}" destId="{188F8875-533A-49B4-960D-C02E7F79AA3A}" srcOrd="2" destOrd="0" presId="urn:microsoft.com/office/officeart/2005/8/layout/orgChart1"/>
    <dgm:cxn modelId="{C987156F-233B-46C8-8708-C49E25816232}" type="presParOf" srcId="{614E2CF8-4D89-4385-B24D-981BC8AB0C0A}" destId="{704CC108-2835-43D3-8FE6-AF307A534F5C}" srcOrd="3" destOrd="0" presId="urn:microsoft.com/office/officeart/2005/8/layout/orgChart1"/>
    <dgm:cxn modelId="{BEB3E9F1-2D07-4A62-807B-23896EDE9A36}" type="presParOf" srcId="{704CC108-2835-43D3-8FE6-AF307A534F5C}" destId="{092A865F-0E70-4C4D-9C1A-620355C4B729}" srcOrd="0" destOrd="0" presId="urn:microsoft.com/office/officeart/2005/8/layout/orgChart1"/>
    <dgm:cxn modelId="{4EDEFDBD-8002-4AF2-9F5F-EE8C54C7C92C}" type="presParOf" srcId="{092A865F-0E70-4C4D-9C1A-620355C4B729}" destId="{0D1F60FF-B403-4B53-8693-C10CF40F95FA}" srcOrd="0" destOrd="0" presId="urn:microsoft.com/office/officeart/2005/8/layout/orgChart1"/>
    <dgm:cxn modelId="{8FDBF741-0DCC-4A9B-91BC-892DC8433BC5}" type="presParOf" srcId="{092A865F-0E70-4C4D-9C1A-620355C4B729}" destId="{A2298137-49B1-45DC-8AEA-90763F467148}" srcOrd="1" destOrd="0" presId="urn:microsoft.com/office/officeart/2005/8/layout/orgChart1"/>
    <dgm:cxn modelId="{E9C5A98D-A83D-4C82-B78E-ED5EE80E6BD5}" type="presParOf" srcId="{704CC108-2835-43D3-8FE6-AF307A534F5C}" destId="{038EA7D1-043A-4A47-AE73-529E1C286E78}" srcOrd="1" destOrd="0" presId="urn:microsoft.com/office/officeart/2005/8/layout/orgChart1"/>
    <dgm:cxn modelId="{8A3B717B-433C-4364-83E2-49C163B1A019}" type="presParOf" srcId="{038EA7D1-043A-4A47-AE73-529E1C286E78}" destId="{8F59AEE7-48B2-437C-9E53-170A8499EBC7}" srcOrd="0" destOrd="0" presId="urn:microsoft.com/office/officeart/2005/8/layout/orgChart1"/>
    <dgm:cxn modelId="{C8E14A09-F436-45B4-A83A-34597970B827}" type="presParOf" srcId="{038EA7D1-043A-4A47-AE73-529E1C286E78}" destId="{5743C7C0-1BF5-406C-9F88-C8704525B5A8}" srcOrd="1" destOrd="0" presId="urn:microsoft.com/office/officeart/2005/8/layout/orgChart1"/>
    <dgm:cxn modelId="{087BB685-FB0B-4EC6-BDCF-983833D5CB00}" type="presParOf" srcId="{5743C7C0-1BF5-406C-9F88-C8704525B5A8}" destId="{7691061E-69D5-447F-BC02-5EAF308F05D0}" srcOrd="0" destOrd="0" presId="urn:microsoft.com/office/officeart/2005/8/layout/orgChart1"/>
    <dgm:cxn modelId="{E4881021-43C7-4D56-9360-A82B9590B310}" type="presParOf" srcId="{7691061E-69D5-447F-BC02-5EAF308F05D0}" destId="{2CCAEBD3-6B20-49CE-96AA-62AE506FE291}" srcOrd="0" destOrd="0" presId="urn:microsoft.com/office/officeart/2005/8/layout/orgChart1"/>
    <dgm:cxn modelId="{72CCF0C1-D356-4620-B2BB-9502C2339392}" type="presParOf" srcId="{7691061E-69D5-447F-BC02-5EAF308F05D0}" destId="{F11CEE62-E95C-4EB6-A87E-FB94F1A79FEC}" srcOrd="1" destOrd="0" presId="urn:microsoft.com/office/officeart/2005/8/layout/orgChart1"/>
    <dgm:cxn modelId="{BFB0B6EB-41F4-4A08-B0E7-8632E1F78325}" type="presParOf" srcId="{5743C7C0-1BF5-406C-9F88-C8704525B5A8}" destId="{DFB9DDA4-F52B-4E08-8C94-500FD1847185}" srcOrd="1" destOrd="0" presId="urn:microsoft.com/office/officeart/2005/8/layout/orgChart1"/>
    <dgm:cxn modelId="{B9C8B548-CD40-40DF-8681-98CB701757D8}" type="presParOf" srcId="{5743C7C0-1BF5-406C-9F88-C8704525B5A8}" destId="{D00B6C8B-1383-4F30-A99C-57EAD02240C6}" srcOrd="2" destOrd="0" presId="urn:microsoft.com/office/officeart/2005/8/layout/orgChart1"/>
    <dgm:cxn modelId="{63CC4AB4-E2AB-438F-B3AB-11B3EB9D7192}" type="presParOf" srcId="{704CC108-2835-43D3-8FE6-AF307A534F5C}" destId="{1CD21215-FF1E-4537-BF85-8D23CC0E1798}" srcOrd="2" destOrd="0" presId="urn:microsoft.com/office/officeart/2005/8/layout/orgChart1"/>
    <dgm:cxn modelId="{8C82A8C0-A5BA-4508-B136-4E1FC98A9CFD}" type="presParOf" srcId="{614E2CF8-4D89-4385-B24D-981BC8AB0C0A}" destId="{769B6FF3-9A6E-4E93-8273-4D1960ED2C13}" srcOrd="4" destOrd="0" presId="urn:microsoft.com/office/officeart/2005/8/layout/orgChart1"/>
    <dgm:cxn modelId="{8A7287B9-94F0-4B24-A81F-03A9D64706F4}" type="presParOf" srcId="{614E2CF8-4D89-4385-B24D-981BC8AB0C0A}" destId="{B041223F-F4D6-4FC4-B393-CFCABB643F77}" srcOrd="5" destOrd="0" presId="urn:microsoft.com/office/officeart/2005/8/layout/orgChart1"/>
    <dgm:cxn modelId="{CAC4877C-BE5A-42E1-9D6E-4FE46D9FACC7}" type="presParOf" srcId="{B041223F-F4D6-4FC4-B393-CFCABB643F77}" destId="{DF5A82CE-C074-469D-81DB-6356F4E7629C}" srcOrd="0" destOrd="0" presId="urn:microsoft.com/office/officeart/2005/8/layout/orgChart1"/>
    <dgm:cxn modelId="{DE51DA75-C879-47C7-B1C5-71959B26BF1D}" type="presParOf" srcId="{DF5A82CE-C074-469D-81DB-6356F4E7629C}" destId="{B4484945-59FA-4D17-A313-B0C45BCEFC60}" srcOrd="0" destOrd="0" presId="urn:microsoft.com/office/officeart/2005/8/layout/orgChart1"/>
    <dgm:cxn modelId="{640EEAD5-E8E8-450E-B8D6-B1EA94C8AC94}" type="presParOf" srcId="{DF5A82CE-C074-469D-81DB-6356F4E7629C}" destId="{D51047EA-E240-441B-8AF4-6982F7B10D40}" srcOrd="1" destOrd="0" presId="urn:microsoft.com/office/officeart/2005/8/layout/orgChart1"/>
    <dgm:cxn modelId="{E19E58BC-C2E4-4973-951D-CC796F72FC6F}" type="presParOf" srcId="{B041223F-F4D6-4FC4-B393-CFCABB643F77}" destId="{614FB7FD-3FAC-4548-9952-8459BAF944E4}" srcOrd="1" destOrd="0" presId="urn:microsoft.com/office/officeart/2005/8/layout/orgChart1"/>
    <dgm:cxn modelId="{EB8294F3-2F82-4526-AB9C-FA49018E1EEA}" type="presParOf" srcId="{614FB7FD-3FAC-4548-9952-8459BAF944E4}" destId="{5957E3F5-1B70-4EFF-AD60-59CA9EB38682}" srcOrd="0" destOrd="0" presId="urn:microsoft.com/office/officeart/2005/8/layout/orgChart1"/>
    <dgm:cxn modelId="{0CD51842-F741-409B-A940-FA261E47726F}" type="presParOf" srcId="{614FB7FD-3FAC-4548-9952-8459BAF944E4}" destId="{324DC9E4-2524-48EC-AD0B-AEA9C44A6B03}" srcOrd="1" destOrd="0" presId="urn:microsoft.com/office/officeart/2005/8/layout/orgChart1"/>
    <dgm:cxn modelId="{7158C96B-4DD0-48E8-ADCE-BDD5A9D10C70}" type="presParOf" srcId="{324DC9E4-2524-48EC-AD0B-AEA9C44A6B03}" destId="{6B88B041-4CE7-4BE1-B71B-9FB1DF45990A}" srcOrd="0" destOrd="0" presId="urn:microsoft.com/office/officeart/2005/8/layout/orgChart1"/>
    <dgm:cxn modelId="{9B01E1F0-D5A6-4FB8-8FB9-E3DB67625DAA}" type="presParOf" srcId="{6B88B041-4CE7-4BE1-B71B-9FB1DF45990A}" destId="{EBD6BE4A-3447-4088-B0EE-CA18AA29C13C}" srcOrd="0" destOrd="0" presId="urn:microsoft.com/office/officeart/2005/8/layout/orgChart1"/>
    <dgm:cxn modelId="{BAF50803-148B-4B56-ACB4-30C54EE8A56C}" type="presParOf" srcId="{6B88B041-4CE7-4BE1-B71B-9FB1DF45990A}" destId="{BF245610-E50F-4E95-BF99-5E9E57F90E76}" srcOrd="1" destOrd="0" presId="urn:microsoft.com/office/officeart/2005/8/layout/orgChart1"/>
    <dgm:cxn modelId="{19B0F7F5-C6F8-47CA-905E-3AC76BCC97E5}" type="presParOf" srcId="{324DC9E4-2524-48EC-AD0B-AEA9C44A6B03}" destId="{EB50E46C-0415-4A3A-887E-9B63E747F3C2}" srcOrd="1" destOrd="0" presId="urn:microsoft.com/office/officeart/2005/8/layout/orgChart1"/>
    <dgm:cxn modelId="{D50EE0E4-998C-456E-ABDF-50848BA75F1B}" type="presParOf" srcId="{324DC9E4-2524-48EC-AD0B-AEA9C44A6B03}" destId="{10746541-7B24-4ECB-B444-ADDFAF19EFE2}" srcOrd="2" destOrd="0" presId="urn:microsoft.com/office/officeart/2005/8/layout/orgChart1"/>
    <dgm:cxn modelId="{219C4906-D788-49E1-8EAC-DC7093C51489}" type="presParOf" srcId="{B041223F-F4D6-4FC4-B393-CFCABB643F77}" destId="{8186B646-429F-4BBD-9503-E37492FE2AE3}" srcOrd="2" destOrd="0" presId="urn:microsoft.com/office/officeart/2005/8/layout/orgChart1"/>
    <dgm:cxn modelId="{90A5B9F5-C99C-4AC5-9886-1325FF923E59}" type="presParOf" srcId="{614E2CF8-4D89-4385-B24D-981BC8AB0C0A}" destId="{E1F46F4C-01B6-449D-BB97-5B93AC9B98D0}" srcOrd="6" destOrd="0" presId="urn:microsoft.com/office/officeart/2005/8/layout/orgChart1"/>
    <dgm:cxn modelId="{39F7A108-6A97-4D98-AD50-ED5FD197C716}" type="presParOf" srcId="{614E2CF8-4D89-4385-B24D-981BC8AB0C0A}" destId="{A6D4540E-D8D0-4D36-8416-71B40FE753B1}" srcOrd="7" destOrd="0" presId="urn:microsoft.com/office/officeart/2005/8/layout/orgChart1"/>
    <dgm:cxn modelId="{19322333-A0B9-4E61-9F52-EE67EE4CB356}" type="presParOf" srcId="{A6D4540E-D8D0-4D36-8416-71B40FE753B1}" destId="{4B2D4430-DFE7-4065-8515-7DD9614924D8}" srcOrd="0" destOrd="0" presId="urn:microsoft.com/office/officeart/2005/8/layout/orgChart1"/>
    <dgm:cxn modelId="{2DCBFE92-E147-4C76-A27F-C920BA6A8606}" type="presParOf" srcId="{4B2D4430-DFE7-4065-8515-7DD9614924D8}" destId="{5441A6A9-5529-43F2-9F50-9DB1B9B3E305}" srcOrd="0" destOrd="0" presId="urn:microsoft.com/office/officeart/2005/8/layout/orgChart1"/>
    <dgm:cxn modelId="{050C4E91-1020-42CE-8967-A3D09B74D5FB}" type="presParOf" srcId="{4B2D4430-DFE7-4065-8515-7DD9614924D8}" destId="{095289C6-03E2-41E3-BA98-658041E31AE5}" srcOrd="1" destOrd="0" presId="urn:microsoft.com/office/officeart/2005/8/layout/orgChart1"/>
    <dgm:cxn modelId="{3A48B97B-67E4-45B4-8D25-94F444C6D79C}" type="presParOf" srcId="{A6D4540E-D8D0-4D36-8416-71B40FE753B1}" destId="{0B1254B6-DACF-4EE5-BD60-43BAFF32910E}" srcOrd="1" destOrd="0" presId="urn:microsoft.com/office/officeart/2005/8/layout/orgChart1"/>
    <dgm:cxn modelId="{C444DA59-8EDA-4DE1-83BC-8CBEEF2EE4B1}" type="presParOf" srcId="{0B1254B6-DACF-4EE5-BD60-43BAFF32910E}" destId="{EF180728-76F1-4DD2-8AC7-E3157060938E}" srcOrd="0" destOrd="0" presId="urn:microsoft.com/office/officeart/2005/8/layout/orgChart1"/>
    <dgm:cxn modelId="{DB271FD6-FBDB-4293-8FCD-F39DC2A815FA}" type="presParOf" srcId="{0B1254B6-DACF-4EE5-BD60-43BAFF32910E}" destId="{CED0E7C1-A469-4BFC-B8AE-68FC17D51208}" srcOrd="1" destOrd="0" presId="urn:microsoft.com/office/officeart/2005/8/layout/orgChart1"/>
    <dgm:cxn modelId="{7732C21C-BC0A-4AE2-83D3-1C8211905AD4}" type="presParOf" srcId="{CED0E7C1-A469-4BFC-B8AE-68FC17D51208}" destId="{B8C53790-A100-411C-8778-9CB77F626164}" srcOrd="0" destOrd="0" presId="urn:microsoft.com/office/officeart/2005/8/layout/orgChart1"/>
    <dgm:cxn modelId="{6D08E054-A60F-4AE7-A55C-939B3913C9A1}" type="presParOf" srcId="{B8C53790-A100-411C-8778-9CB77F626164}" destId="{87D21EA3-3AFD-456F-9FE4-BE315388376D}" srcOrd="0" destOrd="0" presId="urn:microsoft.com/office/officeart/2005/8/layout/orgChart1"/>
    <dgm:cxn modelId="{96286A6F-2B91-459C-8A64-DEAA55347690}" type="presParOf" srcId="{B8C53790-A100-411C-8778-9CB77F626164}" destId="{071DB365-D143-4EFE-9821-083440880D45}" srcOrd="1" destOrd="0" presId="urn:microsoft.com/office/officeart/2005/8/layout/orgChart1"/>
    <dgm:cxn modelId="{4E5F6A9D-45BA-4842-90BF-31C972E57727}" type="presParOf" srcId="{CED0E7C1-A469-4BFC-B8AE-68FC17D51208}" destId="{803C5D76-4EBE-4A6E-8CEA-BF2935025DD7}" srcOrd="1" destOrd="0" presId="urn:microsoft.com/office/officeart/2005/8/layout/orgChart1"/>
    <dgm:cxn modelId="{06CD1715-85FC-4693-A341-90F8D1253909}" type="presParOf" srcId="{CED0E7C1-A469-4BFC-B8AE-68FC17D51208}" destId="{F0537818-43C6-4932-B492-79F7B1093F2B}" srcOrd="2" destOrd="0" presId="urn:microsoft.com/office/officeart/2005/8/layout/orgChart1"/>
    <dgm:cxn modelId="{64C9D37B-6415-4CE6-AE85-D2B0FA9D6924}" type="presParOf" srcId="{A6D4540E-D8D0-4D36-8416-71B40FE753B1}" destId="{8B96EE8C-4166-41B2-8AA0-56A8BF5874B5}" srcOrd="2" destOrd="0" presId="urn:microsoft.com/office/officeart/2005/8/layout/orgChart1"/>
    <dgm:cxn modelId="{47C78FA0-5EA0-4678-BB89-1777507FEC1A}" type="presParOf" srcId="{614E2CF8-4D89-4385-B24D-981BC8AB0C0A}" destId="{27981AB5-5CC1-4A72-B591-34C3AFB5C3F9}" srcOrd="8" destOrd="0" presId="urn:microsoft.com/office/officeart/2005/8/layout/orgChart1"/>
    <dgm:cxn modelId="{9146B080-0305-458C-8CA4-95F4031F139B}" type="presParOf" srcId="{614E2CF8-4D89-4385-B24D-981BC8AB0C0A}" destId="{2BF551C2-376D-4E89-AF30-E9467B0D7212}" srcOrd="9" destOrd="0" presId="urn:microsoft.com/office/officeart/2005/8/layout/orgChart1"/>
    <dgm:cxn modelId="{7A5799C3-6BBD-46D9-A34F-C7BD8845FBF0}" type="presParOf" srcId="{2BF551C2-376D-4E89-AF30-E9467B0D7212}" destId="{5E3065B5-AC60-4C93-8B10-C8B1A059EB31}" srcOrd="0" destOrd="0" presId="urn:microsoft.com/office/officeart/2005/8/layout/orgChart1"/>
    <dgm:cxn modelId="{74F8910B-B971-4C30-A975-C6FF35A4A62A}" type="presParOf" srcId="{5E3065B5-AC60-4C93-8B10-C8B1A059EB31}" destId="{05BDA429-51BD-4EB4-B7DD-290160701AE7}" srcOrd="0" destOrd="0" presId="urn:microsoft.com/office/officeart/2005/8/layout/orgChart1"/>
    <dgm:cxn modelId="{D3BFDEE8-2D87-4E07-A20C-70AFFB99496B}" type="presParOf" srcId="{5E3065B5-AC60-4C93-8B10-C8B1A059EB31}" destId="{2DB1740F-B7C3-4CC8-B3AE-A0FC0FD05B5F}" srcOrd="1" destOrd="0" presId="urn:microsoft.com/office/officeart/2005/8/layout/orgChart1"/>
    <dgm:cxn modelId="{4A9221F8-3AE6-478A-BB05-8B404E2A2535}" type="presParOf" srcId="{2BF551C2-376D-4E89-AF30-E9467B0D7212}" destId="{68AA0CBA-91A6-41D3-A822-AE9EAA2325E6}" srcOrd="1" destOrd="0" presId="urn:microsoft.com/office/officeart/2005/8/layout/orgChart1"/>
    <dgm:cxn modelId="{DD377840-5B4D-49BC-854B-9C577D379D83}" type="presParOf" srcId="{68AA0CBA-91A6-41D3-A822-AE9EAA2325E6}" destId="{6E570B50-DEDC-4B41-B90A-1C287C929F18}" srcOrd="0" destOrd="0" presId="urn:microsoft.com/office/officeart/2005/8/layout/orgChart1"/>
    <dgm:cxn modelId="{9DA91340-1F12-4888-8563-9103CA03EF59}" type="presParOf" srcId="{68AA0CBA-91A6-41D3-A822-AE9EAA2325E6}" destId="{04E27936-C29A-4B8F-A50E-3C46AF984448}" srcOrd="1" destOrd="0" presId="urn:microsoft.com/office/officeart/2005/8/layout/orgChart1"/>
    <dgm:cxn modelId="{F05B87A9-3DF6-4580-AE7F-08751E879264}" type="presParOf" srcId="{04E27936-C29A-4B8F-A50E-3C46AF984448}" destId="{81DC9CB1-9E44-4DA3-AFA3-CBD78A3F138A}" srcOrd="0" destOrd="0" presId="urn:microsoft.com/office/officeart/2005/8/layout/orgChart1"/>
    <dgm:cxn modelId="{914DF7E9-DA41-4173-8C7E-EA140A1822F0}" type="presParOf" srcId="{81DC9CB1-9E44-4DA3-AFA3-CBD78A3F138A}" destId="{D2C905B7-79FE-459C-88C6-5BD9BB4C4942}" srcOrd="0" destOrd="0" presId="urn:microsoft.com/office/officeart/2005/8/layout/orgChart1"/>
    <dgm:cxn modelId="{7DBDBDC9-168D-43B0-94C8-76CF7FB84362}" type="presParOf" srcId="{81DC9CB1-9E44-4DA3-AFA3-CBD78A3F138A}" destId="{3FE3191E-0D4B-4DDB-A5EB-3455D06A6684}" srcOrd="1" destOrd="0" presId="urn:microsoft.com/office/officeart/2005/8/layout/orgChart1"/>
    <dgm:cxn modelId="{116C4A3D-256B-4D30-91A9-2082B992F743}" type="presParOf" srcId="{04E27936-C29A-4B8F-A50E-3C46AF984448}" destId="{C4B44716-B270-40B5-9FAC-F3C9515C2F83}" srcOrd="1" destOrd="0" presId="urn:microsoft.com/office/officeart/2005/8/layout/orgChart1"/>
    <dgm:cxn modelId="{E280A343-47D8-4361-A922-B3EB74EBA5B6}" type="presParOf" srcId="{04E27936-C29A-4B8F-A50E-3C46AF984448}" destId="{67BE7722-AB5D-42E2-90A7-9659416FB1CE}" srcOrd="2" destOrd="0" presId="urn:microsoft.com/office/officeart/2005/8/layout/orgChart1"/>
    <dgm:cxn modelId="{6BBD4A0C-6748-417D-9A33-B96033014560}" type="presParOf" srcId="{68AA0CBA-91A6-41D3-A822-AE9EAA2325E6}" destId="{9BCCC50D-E48E-44DC-8F65-9A46A4E35CFF}" srcOrd="2" destOrd="0" presId="urn:microsoft.com/office/officeart/2005/8/layout/orgChart1"/>
    <dgm:cxn modelId="{EE933194-EFE7-4B55-ADEE-950ED7CA4462}" type="presParOf" srcId="{68AA0CBA-91A6-41D3-A822-AE9EAA2325E6}" destId="{1B257714-C634-4A15-87FA-1EEF6A09B19A}" srcOrd="3" destOrd="0" presId="urn:microsoft.com/office/officeart/2005/8/layout/orgChart1"/>
    <dgm:cxn modelId="{99EE515B-2C49-4228-B298-73E72E9AC6B8}" type="presParOf" srcId="{1B257714-C634-4A15-87FA-1EEF6A09B19A}" destId="{9714C4E2-C3B6-4093-80B5-BF3A242F12A8}" srcOrd="0" destOrd="0" presId="urn:microsoft.com/office/officeart/2005/8/layout/orgChart1"/>
    <dgm:cxn modelId="{D5182E8C-8582-46B5-A6D5-3497844FC166}" type="presParOf" srcId="{9714C4E2-C3B6-4093-80B5-BF3A242F12A8}" destId="{8377B400-6AD1-448E-8948-EED225F009F6}" srcOrd="0" destOrd="0" presId="urn:microsoft.com/office/officeart/2005/8/layout/orgChart1"/>
    <dgm:cxn modelId="{AE36FC4F-A602-4FA7-8EAC-0471912F2066}" type="presParOf" srcId="{9714C4E2-C3B6-4093-80B5-BF3A242F12A8}" destId="{A5159F95-0E4B-4C8D-9591-C104604E3E35}" srcOrd="1" destOrd="0" presId="urn:microsoft.com/office/officeart/2005/8/layout/orgChart1"/>
    <dgm:cxn modelId="{D9D01515-00F6-471B-B3B0-9405139A7237}" type="presParOf" srcId="{1B257714-C634-4A15-87FA-1EEF6A09B19A}" destId="{9332CEA8-037A-480D-9EBD-D974F4DCBE29}" srcOrd="1" destOrd="0" presId="urn:microsoft.com/office/officeart/2005/8/layout/orgChart1"/>
    <dgm:cxn modelId="{71C114F0-54BD-4A3A-BAB3-8C7C28C264EF}" type="presParOf" srcId="{1B257714-C634-4A15-87FA-1EEF6A09B19A}" destId="{B42A8A58-E305-4A09-B62C-9DCED0332558}" srcOrd="2" destOrd="0" presId="urn:microsoft.com/office/officeart/2005/8/layout/orgChart1"/>
    <dgm:cxn modelId="{2C587366-D4F6-4CE2-9F92-6FFE5D73DEEA}" type="presParOf" srcId="{68AA0CBA-91A6-41D3-A822-AE9EAA2325E6}" destId="{E1BF7E0F-60A2-42AE-BEB0-6F593AB202EE}" srcOrd="4" destOrd="0" presId="urn:microsoft.com/office/officeart/2005/8/layout/orgChart1"/>
    <dgm:cxn modelId="{3826BCBD-8D26-413E-B986-32D6314CCFFD}" type="presParOf" srcId="{68AA0CBA-91A6-41D3-A822-AE9EAA2325E6}" destId="{4D5596FC-C192-43DA-9422-E98522BBE423}" srcOrd="5" destOrd="0" presId="urn:microsoft.com/office/officeart/2005/8/layout/orgChart1"/>
    <dgm:cxn modelId="{8B784A49-C886-4711-A178-54BE88D7C04D}" type="presParOf" srcId="{4D5596FC-C192-43DA-9422-E98522BBE423}" destId="{8D2BBFC7-E7A5-4675-8AD2-FA5E68DFA86C}" srcOrd="0" destOrd="0" presId="urn:microsoft.com/office/officeart/2005/8/layout/orgChart1"/>
    <dgm:cxn modelId="{AD2152B2-9E87-4ECE-B8D8-DF947F274682}" type="presParOf" srcId="{8D2BBFC7-E7A5-4675-8AD2-FA5E68DFA86C}" destId="{DE7A7158-7C4C-4D29-8915-A9847D157A64}" srcOrd="0" destOrd="0" presId="urn:microsoft.com/office/officeart/2005/8/layout/orgChart1"/>
    <dgm:cxn modelId="{F21360D2-3FDD-4E83-892F-697DD04A5545}" type="presParOf" srcId="{8D2BBFC7-E7A5-4675-8AD2-FA5E68DFA86C}" destId="{306DA181-068B-4823-8F7D-C8514F941AA6}" srcOrd="1" destOrd="0" presId="urn:microsoft.com/office/officeart/2005/8/layout/orgChart1"/>
    <dgm:cxn modelId="{A3143D34-957B-47EF-B3FF-9F8C732D8B13}" type="presParOf" srcId="{4D5596FC-C192-43DA-9422-E98522BBE423}" destId="{5241D92F-C7D2-43D8-AA0C-1A12C3554844}" srcOrd="1" destOrd="0" presId="urn:microsoft.com/office/officeart/2005/8/layout/orgChart1"/>
    <dgm:cxn modelId="{554488CC-F084-41E6-A3C7-0F198C6DA543}" type="presParOf" srcId="{4D5596FC-C192-43DA-9422-E98522BBE423}" destId="{3C20FC78-D407-4411-842D-23E46FC8D3A8}" srcOrd="2" destOrd="0" presId="urn:microsoft.com/office/officeart/2005/8/layout/orgChart1"/>
    <dgm:cxn modelId="{0B83B634-6E2B-4753-8F0F-8C0BB0E89D38}" type="presParOf" srcId="{68AA0CBA-91A6-41D3-A822-AE9EAA2325E6}" destId="{B54D2D50-CA7C-4AB9-A187-32667A4A6003}" srcOrd="6" destOrd="0" presId="urn:microsoft.com/office/officeart/2005/8/layout/orgChart1"/>
    <dgm:cxn modelId="{2EA224A8-F1AF-40F7-93D8-624FA95898FA}" type="presParOf" srcId="{68AA0CBA-91A6-41D3-A822-AE9EAA2325E6}" destId="{D84487D5-1D58-44C9-BBFA-D0D2F292F32B}" srcOrd="7" destOrd="0" presId="urn:microsoft.com/office/officeart/2005/8/layout/orgChart1"/>
    <dgm:cxn modelId="{364E0051-182F-4FEB-930D-FE004A71484F}" type="presParOf" srcId="{D84487D5-1D58-44C9-BBFA-D0D2F292F32B}" destId="{0576FD17-B8F2-4E94-A950-A1DE2B96AEBF}" srcOrd="0" destOrd="0" presId="urn:microsoft.com/office/officeart/2005/8/layout/orgChart1"/>
    <dgm:cxn modelId="{E9CEE9CD-70BB-45AB-9D7E-E23303FD4453}" type="presParOf" srcId="{0576FD17-B8F2-4E94-A950-A1DE2B96AEBF}" destId="{C0F8208B-E059-4F10-8855-CFE5EA344C8F}" srcOrd="0" destOrd="0" presId="urn:microsoft.com/office/officeart/2005/8/layout/orgChart1"/>
    <dgm:cxn modelId="{BB1C1A85-6529-47F6-9A8F-1886A2E84409}" type="presParOf" srcId="{0576FD17-B8F2-4E94-A950-A1DE2B96AEBF}" destId="{9DBB125B-EEB7-4ADB-9704-EB4C1A054133}" srcOrd="1" destOrd="0" presId="urn:microsoft.com/office/officeart/2005/8/layout/orgChart1"/>
    <dgm:cxn modelId="{83E09C8D-3A64-4AC0-B8A7-6283C2406F66}" type="presParOf" srcId="{D84487D5-1D58-44C9-BBFA-D0D2F292F32B}" destId="{77066BA6-6B61-4700-A9A1-6508ED9B857C}" srcOrd="1" destOrd="0" presId="urn:microsoft.com/office/officeart/2005/8/layout/orgChart1"/>
    <dgm:cxn modelId="{77065521-563C-4CED-B22F-2BEC40A104AC}" type="presParOf" srcId="{D84487D5-1D58-44C9-BBFA-D0D2F292F32B}" destId="{6A8B6039-65CF-4D91-96AC-61A619C6E887}" srcOrd="2" destOrd="0" presId="urn:microsoft.com/office/officeart/2005/8/layout/orgChart1"/>
    <dgm:cxn modelId="{E7A78430-F4DB-4F3F-8413-DC4ACB99A2AB}" type="presParOf" srcId="{2BF551C2-376D-4E89-AF30-E9467B0D7212}" destId="{F91DF32A-0CFB-4E93-8696-6A6802A14375}" srcOrd="2" destOrd="0" presId="urn:microsoft.com/office/officeart/2005/8/layout/orgChart1"/>
    <dgm:cxn modelId="{E2CEA9A4-B6FA-4FC5-BC8A-9CABEE054E23}" type="presParOf" srcId="{05A262AD-4053-47AF-ADF6-C50568926FFB}" destId="{C33423C8-69E7-42E9-B5CF-419EEF57386E}" srcOrd="2" destOrd="0" presId="urn:microsoft.com/office/officeart/2005/8/layout/orgChart1"/>
    <dgm:cxn modelId="{1F8FA181-04F7-4620-B7F6-3CED49A1D5EF}" type="presParOf" srcId="{83CE4129-90A2-4BC9-95DA-B2EAFCEE3375}" destId="{AC744476-332F-47E1-B2E2-669CBBA9FAF6}" srcOrd="2" destOrd="0" presId="urn:microsoft.com/office/officeart/2005/8/layout/orgChar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4D2D50-CA7C-4AB9-A187-32667A4A6003}">
      <dsp:nvSpPr>
        <dsp:cNvPr id="0" name=""/>
        <dsp:cNvSpPr/>
      </dsp:nvSpPr>
      <dsp:spPr>
        <a:xfrm>
          <a:off x="7641688" y="2008192"/>
          <a:ext cx="227118" cy="2708821"/>
        </a:xfrm>
        <a:custGeom>
          <a:avLst/>
          <a:gdLst/>
          <a:ahLst/>
          <a:cxnLst/>
          <a:rect l="0" t="0" r="0" b="0"/>
          <a:pathLst>
            <a:path>
              <a:moveTo>
                <a:pt x="0" y="0"/>
              </a:moveTo>
              <a:lnTo>
                <a:pt x="0" y="2708821"/>
              </a:lnTo>
              <a:lnTo>
                <a:pt x="227118" y="2708821"/>
              </a:lnTo>
            </a:path>
          </a:pathLst>
        </a:custGeom>
        <a:noFill/>
        <a:ln w="9525" cap="flat" cmpd="sng" algn="ctr">
          <a:solidFill>
            <a:schemeClr val="dk1">
              <a:shade val="95000"/>
              <a:satMod val="105000"/>
            </a:schemeClr>
          </a:solidFill>
          <a:prstDash val="solid"/>
        </a:ln>
        <a:effectLst/>
      </dsp:spPr>
      <dsp:style>
        <a:lnRef idx="1">
          <a:schemeClr val="dk1"/>
        </a:lnRef>
        <a:fillRef idx="0">
          <a:schemeClr val="dk1"/>
        </a:fillRef>
        <a:effectRef idx="0">
          <a:schemeClr val="dk1"/>
        </a:effectRef>
        <a:fontRef idx="minor">
          <a:schemeClr val="tx1"/>
        </a:fontRef>
      </dsp:style>
    </dsp:sp>
    <dsp:sp modelId="{E1BF7E0F-60A2-42AE-BEB0-6F593AB202EE}">
      <dsp:nvSpPr>
        <dsp:cNvPr id="0" name=""/>
        <dsp:cNvSpPr/>
      </dsp:nvSpPr>
      <dsp:spPr>
        <a:xfrm>
          <a:off x="7641688" y="2008192"/>
          <a:ext cx="227118" cy="1966248"/>
        </a:xfrm>
        <a:custGeom>
          <a:avLst/>
          <a:gdLst/>
          <a:ahLst/>
          <a:cxnLst/>
          <a:rect l="0" t="0" r="0" b="0"/>
          <a:pathLst>
            <a:path>
              <a:moveTo>
                <a:pt x="0" y="0"/>
              </a:moveTo>
              <a:lnTo>
                <a:pt x="0" y="1966248"/>
              </a:lnTo>
              <a:lnTo>
                <a:pt x="227118" y="1966248"/>
              </a:lnTo>
            </a:path>
          </a:pathLst>
        </a:custGeom>
        <a:noFill/>
        <a:ln w="9525" cap="flat" cmpd="sng" algn="ctr">
          <a:solidFill>
            <a:schemeClr val="dk1">
              <a:shade val="95000"/>
              <a:satMod val="105000"/>
            </a:schemeClr>
          </a:solidFill>
          <a:prstDash val="solid"/>
        </a:ln>
        <a:effectLst/>
      </dsp:spPr>
      <dsp:style>
        <a:lnRef idx="1">
          <a:schemeClr val="dk1"/>
        </a:lnRef>
        <a:fillRef idx="0">
          <a:schemeClr val="dk1"/>
        </a:fillRef>
        <a:effectRef idx="0">
          <a:schemeClr val="dk1"/>
        </a:effectRef>
        <a:fontRef idx="minor">
          <a:schemeClr val="tx1"/>
        </a:fontRef>
      </dsp:style>
    </dsp:sp>
    <dsp:sp modelId="{9BCCC50D-E48E-44DC-8F65-9A46A4E35CFF}">
      <dsp:nvSpPr>
        <dsp:cNvPr id="0" name=""/>
        <dsp:cNvSpPr/>
      </dsp:nvSpPr>
      <dsp:spPr>
        <a:xfrm>
          <a:off x="7641688" y="2008192"/>
          <a:ext cx="227118" cy="1223676"/>
        </a:xfrm>
        <a:custGeom>
          <a:avLst/>
          <a:gdLst/>
          <a:ahLst/>
          <a:cxnLst/>
          <a:rect l="0" t="0" r="0" b="0"/>
          <a:pathLst>
            <a:path>
              <a:moveTo>
                <a:pt x="0" y="0"/>
              </a:moveTo>
              <a:lnTo>
                <a:pt x="0" y="1223676"/>
              </a:lnTo>
              <a:lnTo>
                <a:pt x="227118" y="1223676"/>
              </a:lnTo>
            </a:path>
          </a:pathLst>
        </a:custGeom>
        <a:noFill/>
        <a:ln w="9525" cap="flat" cmpd="sng" algn="ctr">
          <a:solidFill>
            <a:schemeClr val="dk1">
              <a:shade val="95000"/>
              <a:satMod val="105000"/>
            </a:schemeClr>
          </a:solidFill>
          <a:prstDash val="solid"/>
        </a:ln>
        <a:effectLst/>
      </dsp:spPr>
      <dsp:style>
        <a:lnRef idx="1">
          <a:schemeClr val="dk1"/>
        </a:lnRef>
        <a:fillRef idx="0">
          <a:schemeClr val="dk1"/>
        </a:fillRef>
        <a:effectRef idx="0">
          <a:schemeClr val="dk1"/>
        </a:effectRef>
        <a:fontRef idx="minor">
          <a:schemeClr val="tx1"/>
        </a:fontRef>
      </dsp:style>
    </dsp:sp>
    <dsp:sp modelId="{6E570B50-DEDC-4B41-B90A-1C287C929F18}">
      <dsp:nvSpPr>
        <dsp:cNvPr id="0" name=""/>
        <dsp:cNvSpPr/>
      </dsp:nvSpPr>
      <dsp:spPr>
        <a:xfrm>
          <a:off x="7641688" y="2008192"/>
          <a:ext cx="227118" cy="481103"/>
        </a:xfrm>
        <a:custGeom>
          <a:avLst/>
          <a:gdLst/>
          <a:ahLst/>
          <a:cxnLst/>
          <a:rect l="0" t="0" r="0" b="0"/>
          <a:pathLst>
            <a:path>
              <a:moveTo>
                <a:pt x="0" y="0"/>
              </a:moveTo>
              <a:lnTo>
                <a:pt x="0" y="481103"/>
              </a:lnTo>
              <a:lnTo>
                <a:pt x="227118" y="481103"/>
              </a:lnTo>
            </a:path>
          </a:pathLst>
        </a:custGeom>
        <a:noFill/>
        <a:ln w="9525" cap="flat" cmpd="sng" algn="ctr">
          <a:solidFill>
            <a:schemeClr val="dk1">
              <a:shade val="95000"/>
              <a:satMod val="105000"/>
            </a:schemeClr>
          </a:solidFill>
          <a:prstDash val="solid"/>
        </a:ln>
        <a:effectLst/>
      </dsp:spPr>
      <dsp:style>
        <a:lnRef idx="1">
          <a:schemeClr val="dk1"/>
        </a:lnRef>
        <a:fillRef idx="0">
          <a:schemeClr val="dk1"/>
        </a:fillRef>
        <a:effectRef idx="0">
          <a:schemeClr val="dk1"/>
        </a:effectRef>
        <a:fontRef idx="minor">
          <a:schemeClr val="tx1"/>
        </a:fontRef>
      </dsp:style>
    </dsp:sp>
    <dsp:sp modelId="{27981AB5-5CC1-4A72-B591-34C3AFB5C3F9}">
      <dsp:nvSpPr>
        <dsp:cNvPr id="0" name=""/>
        <dsp:cNvSpPr/>
      </dsp:nvSpPr>
      <dsp:spPr>
        <a:xfrm>
          <a:off x="4779818" y="1265619"/>
          <a:ext cx="3467521" cy="219634"/>
        </a:xfrm>
        <a:custGeom>
          <a:avLst/>
          <a:gdLst/>
          <a:ahLst/>
          <a:cxnLst/>
          <a:rect l="0" t="0" r="0" b="0"/>
          <a:pathLst>
            <a:path>
              <a:moveTo>
                <a:pt x="0" y="0"/>
              </a:moveTo>
              <a:lnTo>
                <a:pt x="0" y="109817"/>
              </a:lnTo>
              <a:lnTo>
                <a:pt x="3467521" y="109817"/>
              </a:lnTo>
              <a:lnTo>
                <a:pt x="3467521" y="219634"/>
              </a:lnTo>
            </a:path>
          </a:pathLst>
        </a:custGeom>
        <a:noFill/>
        <a:ln w="9525" cap="flat" cmpd="sng" algn="ctr">
          <a:solidFill>
            <a:schemeClr val="dk1">
              <a:shade val="95000"/>
              <a:satMod val="105000"/>
            </a:schemeClr>
          </a:solidFill>
          <a:prstDash val="solid"/>
        </a:ln>
        <a:effectLst/>
      </dsp:spPr>
      <dsp:style>
        <a:lnRef idx="1">
          <a:schemeClr val="dk1"/>
        </a:lnRef>
        <a:fillRef idx="0">
          <a:schemeClr val="dk1"/>
        </a:fillRef>
        <a:effectRef idx="0">
          <a:schemeClr val="dk1"/>
        </a:effectRef>
        <a:fontRef idx="minor">
          <a:schemeClr val="tx1"/>
        </a:fontRef>
      </dsp:style>
    </dsp:sp>
    <dsp:sp modelId="{EF180728-76F1-4DD2-8AC7-E3157060938E}">
      <dsp:nvSpPr>
        <dsp:cNvPr id="0" name=""/>
        <dsp:cNvSpPr/>
      </dsp:nvSpPr>
      <dsp:spPr>
        <a:xfrm>
          <a:off x="5907928" y="2008192"/>
          <a:ext cx="227118" cy="481103"/>
        </a:xfrm>
        <a:custGeom>
          <a:avLst/>
          <a:gdLst/>
          <a:ahLst/>
          <a:cxnLst/>
          <a:rect l="0" t="0" r="0" b="0"/>
          <a:pathLst>
            <a:path>
              <a:moveTo>
                <a:pt x="0" y="0"/>
              </a:moveTo>
              <a:lnTo>
                <a:pt x="0" y="481103"/>
              </a:lnTo>
              <a:lnTo>
                <a:pt x="227118" y="481103"/>
              </a:lnTo>
            </a:path>
          </a:pathLst>
        </a:custGeom>
        <a:noFill/>
        <a:ln w="9525" cap="flat" cmpd="sng" algn="ctr">
          <a:solidFill>
            <a:schemeClr val="dk1">
              <a:shade val="95000"/>
              <a:satMod val="105000"/>
            </a:schemeClr>
          </a:solidFill>
          <a:prstDash val="solid"/>
        </a:ln>
        <a:effectLst/>
      </dsp:spPr>
      <dsp:style>
        <a:lnRef idx="1">
          <a:schemeClr val="dk1"/>
        </a:lnRef>
        <a:fillRef idx="0">
          <a:schemeClr val="dk1"/>
        </a:fillRef>
        <a:effectRef idx="0">
          <a:schemeClr val="dk1"/>
        </a:effectRef>
        <a:fontRef idx="minor">
          <a:schemeClr val="tx1"/>
        </a:fontRef>
      </dsp:style>
    </dsp:sp>
    <dsp:sp modelId="{E1F46F4C-01B6-449D-BB97-5B93AC9B98D0}">
      <dsp:nvSpPr>
        <dsp:cNvPr id="0" name=""/>
        <dsp:cNvSpPr/>
      </dsp:nvSpPr>
      <dsp:spPr>
        <a:xfrm>
          <a:off x="4779818" y="1265619"/>
          <a:ext cx="1733760" cy="219634"/>
        </a:xfrm>
        <a:custGeom>
          <a:avLst/>
          <a:gdLst/>
          <a:ahLst/>
          <a:cxnLst/>
          <a:rect l="0" t="0" r="0" b="0"/>
          <a:pathLst>
            <a:path>
              <a:moveTo>
                <a:pt x="0" y="0"/>
              </a:moveTo>
              <a:lnTo>
                <a:pt x="0" y="109817"/>
              </a:lnTo>
              <a:lnTo>
                <a:pt x="1733760" y="109817"/>
              </a:lnTo>
              <a:lnTo>
                <a:pt x="1733760" y="219634"/>
              </a:lnTo>
            </a:path>
          </a:pathLst>
        </a:custGeom>
        <a:noFill/>
        <a:ln w="9525" cap="flat" cmpd="sng" algn="ctr">
          <a:solidFill>
            <a:schemeClr val="dk1">
              <a:shade val="95000"/>
              <a:satMod val="105000"/>
            </a:schemeClr>
          </a:solidFill>
          <a:prstDash val="solid"/>
        </a:ln>
        <a:effectLst/>
      </dsp:spPr>
      <dsp:style>
        <a:lnRef idx="1">
          <a:schemeClr val="dk1"/>
        </a:lnRef>
        <a:fillRef idx="0">
          <a:schemeClr val="dk1"/>
        </a:fillRef>
        <a:effectRef idx="0">
          <a:schemeClr val="dk1"/>
        </a:effectRef>
        <a:fontRef idx="minor">
          <a:schemeClr val="tx1"/>
        </a:fontRef>
      </dsp:style>
    </dsp:sp>
    <dsp:sp modelId="{5957E3F5-1B70-4EFF-AD60-59CA9EB38682}">
      <dsp:nvSpPr>
        <dsp:cNvPr id="0" name=""/>
        <dsp:cNvSpPr/>
      </dsp:nvSpPr>
      <dsp:spPr>
        <a:xfrm>
          <a:off x="4174167" y="2008192"/>
          <a:ext cx="227118" cy="481103"/>
        </a:xfrm>
        <a:custGeom>
          <a:avLst/>
          <a:gdLst/>
          <a:ahLst/>
          <a:cxnLst/>
          <a:rect l="0" t="0" r="0" b="0"/>
          <a:pathLst>
            <a:path>
              <a:moveTo>
                <a:pt x="0" y="0"/>
              </a:moveTo>
              <a:lnTo>
                <a:pt x="0" y="481103"/>
              </a:lnTo>
              <a:lnTo>
                <a:pt x="227118" y="481103"/>
              </a:lnTo>
            </a:path>
          </a:pathLst>
        </a:custGeom>
        <a:noFill/>
        <a:ln w="9525" cap="flat" cmpd="sng" algn="ctr">
          <a:solidFill>
            <a:schemeClr val="dk1">
              <a:shade val="95000"/>
              <a:satMod val="105000"/>
            </a:schemeClr>
          </a:solidFill>
          <a:prstDash val="solid"/>
        </a:ln>
        <a:effectLst/>
      </dsp:spPr>
      <dsp:style>
        <a:lnRef idx="1">
          <a:schemeClr val="dk1"/>
        </a:lnRef>
        <a:fillRef idx="0">
          <a:schemeClr val="dk1"/>
        </a:fillRef>
        <a:effectRef idx="0">
          <a:schemeClr val="dk1"/>
        </a:effectRef>
        <a:fontRef idx="minor">
          <a:schemeClr val="tx1"/>
        </a:fontRef>
      </dsp:style>
    </dsp:sp>
    <dsp:sp modelId="{769B6FF3-9A6E-4E93-8273-4D1960ED2C13}">
      <dsp:nvSpPr>
        <dsp:cNvPr id="0" name=""/>
        <dsp:cNvSpPr/>
      </dsp:nvSpPr>
      <dsp:spPr>
        <a:xfrm>
          <a:off x="4734098" y="1265619"/>
          <a:ext cx="91440" cy="219634"/>
        </a:xfrm>
        <a:custGeom>
          <a:avLst/>
          <a:gdLst/>
          <a:ahLst/>
          <a:cxnLst/>
          <a:rect l="0" t="0" r="0" b="0"/>
          <a:pathLst>
            <a:path>
              <a:moveTo>
                <a:pt x="45720" y="0"/>
              </a:moveTo>
              <a:lnTo>
                <a:pt x="45720" y="219634"/>
              </a:lnTo>
            </a:path>
          </a:pathLst>
        </a:custGeom>
        <a:noFill/>
        <a:ln w="9525" cap="flat" cmpd="sng" algn="ctr">
          <a:solidFill>
            <a:schemeClr val="dk1">
              <a:shade val="95000"/>
              <a:satMod val="105000"/>
            </a:schemeClr>
          </a:solidFill>
          <a:prstDash val="solid"/>
        </a:ln>
        <a:effectLst/>
      </dsp:spPr>
      <dsp:style>
        <a:lnRef idx="1">
          <a:schemeClr val="dk1"/>
        </a:lnRef>
        <a:fillRef idx="0">
          <a:schemeClr val="dk1"/>
        </a:fillRef>
        <a:effectRef idx="0">
          <a:schemeClr val="dk1"/>
        </a:effectRef>
        <a:fontRef idx="minor">
          <a:schemeClr val="tx1"/>
        </a:fontRef>
      </dsp:style>
    </dsp:sp>
    <dsp:sp modelId="{8F59AEE7-48B2-437C-9E53-170A8499EBC7}">
      <dsp:nvSpPr>
        <dsp:cNvPr id="0" name=""/>
        <dsp:cNvSpPr/>
      </dsp:nvSpPr>
      <dsp:spPr>
        <a:xfrm>
          <a:off x="2440406" y="2008192"/>
          <a:ext cx="227118" cy="481103"/>
        </a:xfrm>
        <a:custGeom>
          <a:avLst/>
          <a:gdLst/>
          <a:ahLst/>
          <a:cxnLst/>
          <a:rect l="0" t="0" r="0" b="0"/>
          <a:pathLst>
            <a:path>
              <a:moveTo>
                <a:pt x="0" y="0"/>
              </a:moveTo>
              <a:lnTo>
                <a:pt x="0" y="481103"/>
              </a:lnTo>
              <a:lnTo>
                <a:pt x="227118" y="481103"/>
              </a:lnTo>
            </a:path>
          </a:pathLst>
        </a:custGeom>
        <a:noFill/>
        <a:ln w="9525" cap="flat" cmpd="sng" algn="ctr">
          <a:solidFill>
            <a:schemeClr val="dk1">
              <a:shade val="95000"/>
              <a:satMod val="105000"/>
            </a:schemeClr>
          </a:solidFill>
          <a:prstDash val="solid"/>
        </a:ln>
        <a:effectLst/>
      </dsp:spPr>
      <dsp:style>
        <a:lnRef idx="1">
          <a:schemeClr val="dk1"/>
        </a:lnRef>
        <a:fillRef idx="0">
          <a:schemeClr val="dk1"/>
        </a:fillRef>
        <a:effectRef idx="0">
          <a:schemeClr val="dk1"/>
        </a:effectRef>
        <a:fontRef idx="minor">
          <a:schemeClr val="tx1"/>
        </a:fontRef>
      </dsp:style>
    </dsp:sp>
    <dsp:sp modelId="{188F8875-533A-49B4-960D-C02E7F79AA3A}">
      <dsp:nvSpPr>
        <dsp:cNvPr id="0" name=""/>
        <dsp:cNvSpPr/>
      </dsp:nvSpPr>
      <dsp:spPr>
        <a:xfrm>
          <a:off x="3046057" y="1265619"/>
          <a:ext cx="1733760" cy="219634"/>
        </a:xfrm>
        <a:custGeom>
          <a:avLst/>
          <a:gdLst/>
          <a:ahLst/>
          <a:cxnLst/>
          <a:rect l="0" t="0" r="0" b="0"/>
          <a:pathLst>
            <a:path>
              <a:moveTo>
                <a:pt x="1733760" y="0"/>
              </a:moveTo>
              <a:lnTo>
                <a:pt x="1733760" y="109817"/>
              </a:lnTo>
              <a:lnTo>
                <a:pt x="0" y="109817"/>
              </a:lnTo>
              <a:lnTo>
                <a:pt x="0" y="219634"/>
              </a:lnTo>
            </a:path>
          </a:pathLst>
        </a:custGeom>
        <a:noFill/>
        <a:ln w="9525" cap="flat" cmpd="sng" algn="ctr">
          <a:solidFill>
            <a:schemeClr val="dk1">
              <a:shade val="95000"/>
              <a:satMod val="105000"/>
            </a:schemeClr>
          </a:solidFill>
          <a:prstDash val="solid"/>
        </a:ln>
        <a:effectLst/>
      </dsp:spPr>
      <dsp:style>
        <a:lnRef idx="1">
          <a:schemeClr val="dk1"/>
        </a:lnRef>
        <a:fillRef idx="0">
          <a:schemeClr val="dk1"/>
        </a:fillRef>
        <a:effectRef idx="0">
          <a:schemeClr val="dk1"/>
        </a:effectRef>
        <a:fontRef idx="minor">
          <a:schemeClr val="tx1"/>
        </a:fontRef>
      </dsp:style>
    </dsp:sp>
    <dsp:sp modelId="{7138EDEB-A029-471D-888F-4F76A26FB60B}">
      <dsp:nvSpPr>
        <dsp:cNvPr id="0" name=""/>
        <dsp:cNvSpPr/>
      </dsp:nvSpPr>
      <dsp:spPr>
        <a:xfrm>
          <a:off x="706646" y="2008192"/>
          <a:ext cx="227118" cy="481103"/>
        </a:xfrm>
        <a:custGeom>
          <a:avLst/>
          <a:gdLst/>
          <a:ahLst/>
          <a:cxnLst/>
          <a:rect l="0" t="0" r="0" b="0"/>
          <a:pathLst>
            <a:path>
              <a:moveTo>
                <a:pt x="0" y="0"/>
              </a:moveTo>
              <a:lnTo>
                <a:pt x="0" y="481103"/>
              </a:lnTo>
              <a:lnTo>
                <a:pt x="227118" y="481103"/>
              </a:lnTo>
            </a:path>
          </a:pathLst>
        </a:custGeom>
        <a:noFill/>
        <a:ln w="9525" cap="flat" cmpd="sng" algn="ctr">
          <a:solidFill>
            <a:schemeClr val="dk1">
              <a:shade val="95000"/>
              <a:satMod val="105000"/>
            </a:schemeClr>
          </a:solidFill>
          <a:prstDash val="solid"/>
        </a:ln>
        <a:effectLst/>
      </dsp:spPr>
      <dsp:style>
        <a:lnRef idx="1">
          <a:schemeClr val="dk1"/>
        </a:lnRef>
        <a:fillRef idx="0">
          <a:schemeClr val="dk1"/>
        </a:fillRef>
        <a:effectRef idx="0">
          <a:schemeClr val="dk1"/>
        </a:effectRef>
        <a:fontRef idx="minor">
          <a:schemeClr val="tx1"/>
        </a:fontRef>
      </dsp:style>
    </dsp:sp>
    <dsp:sp modelId="{F3AFD2FD-A0EA-4095-B9DC-0E6D15BFC0EE}">
      <dsp:nvSpPr>
        <dsp:cNvPr id="0" name=""/>
        <dsp:cNvSpPr/>
      </dsp:nvSpPr>
      <dsp:spPr>
        <a:xfrm>
          <a:off x="1312296" y="1265619"/>
          <a:ext cx="3467521" cy="219634"/>
        </a:xfrm>
        <a:custGeom>
          <a:avLst/>
          <a:gdLst/>
          <a:ahLst/>
          <a:cxnLst/>
          <a:rect l="0" t="0" r="0" b="0"/>
          <a:pathLst>
            <a:path>
              <a:moveTo>
                <a:pt x="3467521" y="0"/>
              </a:moveTo>
              <a:lnTo>
                <a:pt x="3467521" y="109817"/>
              </a:lnTo>
              <a:lnTo>
                <a:pt x="0" y="109817"/>
              </a:lnTo>
              <a:lnTo>
                <a:pt x="0" y="219634"/>
              </a:lnTo>
            </a:path>
          </a:pathLst>
        </a:custGeom>
        <a:noFill/>
        <a:ln w="9525" cap="flat" cmpd="sng" algn="ctr">
          <a:solidFill>
            <a:schemeClr val="dk1">
              <a:shade val="95000"/>
              <a:satMod val="105000"/>
            </a:schemeClr>
          </a:solidFill>
          <a:prstDash val="solid"/>
        </a:ln>
        <a:effectLst/>
      </dsp:spPr>
      <dsp:style>
        <a:lnRef idx="1">
          <a:schemeClr val="dk1"/>
        </a:lnRef>
        <a:fillRef idx="0">
          <a:schemeClr val="dk1"/>
        </a:fillRef>
        <a:effectRef idx="0">
          <a:schemeClr val="dk1"/>
        </a:effectRef>
        <a:fontRef idx="minor">
          <a:schemeClr val="tx1"/>
        </a:fontRef>
      </dsp:style>
    </dsp:sp>
    <dsp:sp modelId="{D471DBCA-014D-41A6-A7C0-D8C89A718E49}">
      <dsp:nvSpPr>
        <dsp:cNvPr id="0" name=""/>
        <dsp:cNvSpPr/>
      </dsp:nvSpPr>
      <dsp:spPr>
        <a:xfrm>
          <a:off x="4734098" y="523046"/>
          <a:ext cx="91440" cy="219634"/>
        </a:xfrm>
        <a:custGeom>
          <a:avLst/>
          <a:gdLst/>
          <a:ahLst/>
          <a:cxnLst/>
          <a:rect l="0" t="0" r="0" b="0"/>
          <a:pathLst>
            <a:path>
              <a:moveTo>
                <a:pt x="45720" y="0"/>
              </a:moveTo>
              <a:lnTo>
                <a:pt x="45720" y="219634"/>
              </a:lnTo>
            </a:path>
          </a:pathLst>
        </a:custGeom>
        <a:noFill/>
        <a:ln w="9525" cap="flat" cmpd="sng" algn="ctr">
          <a:solidFill>
            <a:schemeClr val="dk1">
              <a:shade val="95000"/>
              <a:satMod val="105000"/>
            </a:schemeClr>
          </a:solidFill>
          <a:prstDash val="solid"/>
        </a:ln>
        <a:effectLst/>
      </dsp:spPr>
      <dsp:style>
        <a:lnRef idx="1">
          <a:schemeClr val="dk1"/>
        </a:lnRef>
        <a:fillRef idx="0">
          <a:schemeClr val="dk1"/>
        </a:fillRef>
        <a:effectRef idx="0">
          <a:schemeClr val="dk1"/>
        </a:effectRef>
        <a:fontRef idx="minor">
          <a:schemeClr val="tx1"/>
        </a:fontRef>
      </dsp:style>
    </dsp:sp>
    <dsp:sp modelId="{7493D612-F2B3-4320-AE8B-1B8EB04F5982}">
      <dsp:nvSpPr>
        <dsp:cNvPr id="0" name=""/>
        <dsp:cNvSpPr/>
      </dsp:nvSpPr>
      <dsp:spPr>
        <a:xfrm>
          <a:off x="3897741" y="108"/>
          <a:ext cx="1764153" cy="522938"/>
        </a:xfrm>
        <a:prstGeom prst="rect">
          <a:avLst/>
        </a:prstGeom>
        <a:solidFill>
          <a:srgbClr val="FFFF99"/>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0" kern="1200" dirty="0" smtClean="0"/>
            <a:t>PA Consolidated Resource Center Director</a:t>
          </a:r>
          <a:endParaRPr lang="en-US" sz="1200" b="0" kern="1200" dirty="0"/>
        </a:p>
      </dsp:txBody>
      <dsp:txXfrm>
        <a:off x="3897741" y="108"/>
        <a:ext cx="1764153" cy="522938"/>
      </dsp:txXfrm>
    </dsp:sp>
    <dsp:sp modelId="{431476BC-AA50-4C21-BBBE-68B4F77FCA6D}">
      <dsp:nvSpPr>
        <dsp:cNvPr id="0" name=""/>
        <dsp:cNvSpPr/>
      </dsp:nvSpPr>
      <dsp:spPr>
        <a:xfrm>
          <a:off x="3897741" y="742681"/>
          <a:ext cx="1764153" cy="522938"/>
        </a:xfrm>
        <a:prstGeom prst="rect">
          <a:avLst/>
        </a:prstGeom>
        <a:solidFill>
          <a:srgbClr val="FFFF99"/>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0" kern="1200" dirty="0" smtClean="0"/>
            <a:t>PA Consolidated Resource Center Deputy Director</a:t>
          </a:r>
          <a:endParaRPr lang="en-US" sz="1200" b="0" kern="1200" dirty="0"/>
        </a:p>
      </dsp:txBody>
      <dsp:txXfrm>
        <a:off x="3897741" y="742681"/>
        <a:ext cx="1764153" cy="522938"/>
      </dsp:txXfrm>
    </dsp:sp>
    <dsp:sp modelId="{9177EDB8-DBAF-4F69-B1E6-462DCF047797}">
      <dsp:nvSpPr>
        <dsp:cNvPr id="0" name=""/>
        <dsp:cNvSpPr/>
      </dsp:nvSpPr>
      <dsp:spPr>
        <a:xfrm>
          <a:off x="555233" y="1485253"/>
          <a:ext cx="1514126" cy="522938"/>
        </a:xfrm>
        <a:prstGeom prst="rect">
          <a:avLst/>
        </a:prstGeom>
        <a:solidFill>
          <a:srgbClr val="FFFF99"/>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0" kern="1200" dirty="0" smtClean="0"/>
            <a:t>Completed Lane Lead</a:t>
          </a:r>
          <a:endParaRPr lang="en-US" sz="1200" b="0" kern="1200" dirty="0"/>
        </a:p>
      </dsp:txBody>
      <dsp:txXfrm>
        <a:off x="555233" y="1485253"/>
        <a:ext cx="1514126" cy="522938"/>
      </dsp:txXfrm>
    </dsp:sp>
    <dsp:sp modelId="{30463066-2E1D-470B-97B9-3EE7C4D34413}">
      <dsp:nvSpPr>
        <dsp:cNvPr id="0" name=""/>
        <dsp:cNvSpPr/>
      </dsp:nvSpPr>
      <dsp:spPr>
        <a:xfrm>
          <a:off x="933765" y="2227826"/>
          <a:ext cx="1045876" cy="522938"/>
        </a:xfrm>
        <a:prstGeom prst="rect">
          <a:avLst/>
        </a:prstGeom>
        <a:solidFill>
          <a:srgbClr val="FFFF99"/>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0" kern="1200" dirty="0" smtClean="0"/>
            <a:t>Validation Specialist</a:t>
          </a:r>
          <a:endParaRPr lang="en-US" sz="1200" b="0" kern="1200" dirty="0"/>
        </a:p>
      </dsp:txBody>
      <dsp:txXfrm>
        <a:off x="933765" y="2227826"/>
        <a:ext cx="1045876" cy="522938"/>
      </dsp:txXfrm>
    </dsp:sp>
    <dsp:sp modelId="{0D1F60FF-B403-4B53-8693-C10CF40F95FA}">
      <dsp:nvSpPr>
        <dsp:cNvPr id="0" name=""/>
        <dsp:cNvSpPr/>
      </dsp:nvSpPr>
      <dsp:spPr>
        <a:xfrm>
          <a:off x="2288994" y="1485253"/>
          <a:ext cx="1514126" cy="522938"/>
        </a:xfrm>
        <a:prstGeom prst="rect">
          <a:avLst/>
        </a:prstGeom>
        <a:solidFill>
          <a:srgbClr val="FFFF99"/>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0" kern="1200" dirty="0" smtClean="0"/>
            <a:t>Standard Lane Lead</a:t>
          </a:r>
          <a:endParaRPr lang="en-US" sz="1200" b="0" kern="1200" dirty="0"/>
        </a:p>
      </dsp:txBody>
      <dsp:txXfrm>
        <a:off x="2288994" y="1485253"/>
        <a:ext cx="1514126" cy="522938"/>
      </dsp:txXfrm>
    </dsp:sp>
    <dsp:sp modelId="{2CCAEBD3-6B20-49CE-96AA-62AE506FE291}">
      <dsp:nvSpPr>
        <dsp:cNvPr id="0" name=""/>
        <dsp:cNvSpPr/>
      </dsp:nvSpPr>
      <dsp:spPr>
        <a:xfrm>
          <a:off x="2667525" y="2227826"/>
          <a:ext cx="1045876" cy="522938"/>
        </a:xfrm>
        <a:prstGeom prst="rect">
          <a:avLst/>
        </a:prstGeom>
        <a:solidFill>
          <a:srgbClr val="FFFF99"/>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0" kern="1200" dirty="0" smtClean="0"/>
            <a:t>Costing Specialist</a:t>
          </a:r>
          <a:endParaRPr lang="en-US" sz="1200" b="0" kern="1200" dirty="0"/>
        </a:p>
      </dsp:txBody>
      <dsp:txXfrm>
        <a:off x="2667525" y="2227826"/>
        <a:ext cx="1045876" cy="522938"/>
      </dsp:txXfrm>
    </dsp:sp>
    <dsp:sp modelId="{B4484945-59FA-4D17-A313-B0C45BCEFC60}">
      <dsp:nvSpPr>
        <dsp:cNvPr id="0" name=""/>
        <dsp:cNvSpPr/>
      </dsp:nvSpPr>
      <dsp:spPr>
        <a:xfrm>
          <a:off x="4022754" y="1485253"/>
          <a:ext cx="1514126" cy="522938"/>
        </a:xfrm>
        <a:prstGeom prst="rect">
          <a:avLst/>
        </a:prstGeom>
        <a:solidFill>
          <a:srgbClr val="FFFF99"/>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0" kern="1200" dirty="0" smtClean="0"/>
            <a:t>Specialized Lane Lead</a:t>
          </a:r>
          <a:endParaRPr lang="en-US" sz="1200" b="0" kern="1200" dirty="0"/>
        </a:p>
      </dsp:txBody>
      <dsp:txXfrm>
        <a:off x="4022754" y="1485253"/>
        <a:ext cx="1514126" cy="522938"/>
      </dsp:txXfrm>
    </dsp:sp>
    <dsp:sp modelId="{EBD6BE4A-3447-4088-B0EE-CA18AA29C13C}">
      <dsp:nvSpPr>
        <dsp:cNvPr id="0" name=""/>
        <dsp:cNvSpPr/>
      </dsp:nvSpPr>
      <dsp:spPr>
        <a:xfrm>
          <a:off x="4401286" y="2227826"/>
          <a:ext cx="1045876" cy="522938"/>
        </a:xfrm>
        <a:prstGeom prst="rect">
          <a:avLst/>
        </a:prstGeom>
        <a:solidFill>
          <a:srgbClr val="FFFF99"/>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0" kern="1200" dirty="0" smtClean="0"/>
            <a:t>Technical Specialist</a:t>
          </a:r>
          <a:endParaRPr lang="en-US" sz="1200" b="0" kern="1200" dirty="0"/>
        </a:p>
      </dsp:txBody>
      <dsp:txXfrm>
        <a:off x="4401286" y="2227826"/>
        <a:ext cx="1045876" cy="522938"/>
      </dsp:txXfrm>
    </dsp:sp>
    <dsp:sp modelId="{5441A6A9-5529-43F2-9F50-9DB1B9B3E305}">
      <dsp:nvSpPr>
        <dsp:cNvPr id="0" name=""/>
        <dsp:cNvSpPr/>
      </dsp:nvSpPr>
      <dsp:spPr>
        <a:xfrm>
          <a:off x="5756515" y="1485253"/>
          <a:ext cx="1514126" cy="522938"/>
        </a:xfrm>
        <a:prstGeom prst="rect">
          <a:avLst/>
        </a:prstGeom>
        <a:solidFill>
          <a:srgbClr val="FFFF99"/>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0" kern="1200" dirty="0" smtClean="0"/>
            <a:t>Document Integrity Unit Lane Lead</a:t>
          </a:r>
          <a:endParaRPr lang="en-US" sz="1200" b="0" kern="1200" dirty="0"/>
        </a:p>
      </dsp:txBody>
      <dsp:txXfrm>
        <a:off x="5756515" y="1485253"/>
        <a:ext cx="1514126" cy="522938"/>
      </dsp:txXfrm>
    </dsp:sp>
    <dsp:sp modelId="{87D21EA3-3AFD-456F-9FE4-BE315388376D}">
      <dsp:nvSpPr>
        <dsp:cNvPr id="0" name=""/>
        <dsp:cNvSpPr/>
      </dsp:nvSpPr>
      <dsp:spPr>
        <a:xfrm>
          <a:off x="6135047" y="2227826"/>
          <a:ext cx="1045876" cy="522938"/>
        </a:xfrm>
        <a:prstGeom prst="rect">
          <a:avLst/>
        </a:prstGeom>
        <a:solidFill>
          <a:srgbClr val="FFFF99"/>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0" kern="1200" dirty="0" smtClean="0"/>
            <a:t>Document Integrity Unit Specialist</a:t>
          </a:r>
          <a:endParaRPr lang="en-US" sz="1200" b="0" kern="1200" dirty="0"/>
        </a:p>
      </dsp:txBody>
      <dsp:txXfrm>
        <a:off x="6135047" y="2227826"/>
        <a:ext cx="1045876" cy="522938"/>
      </dsp:txXfrm>
    </dsp:sp>
    <dsp:sp modelId="{05BDA429-51BD-4EB4-B7DD-290160701AE7}">
      <dsp:nvSpPr>
        <dsp:cNvPr id="0" name=""/>
        <dsp:cNvSpPr/>
      </dsp:nvSpPr>
      <dsp:spPr>
        <a:xfrm>
          <a:off x="7490276" y="1485253"/>
          <a:ext cx="1514126" cy="522938"/>
        </a:xfrm>
        <a:prstGeom prst="rect">
          <a:avLst/>
        </a:prstGeom>
        <a:solidFill>
          <a:srgbClr val="FFFF99"/>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0" kern="1200" dirty="0" smtClean="0"/>
            <a:t>Program Compliance Manager</a:t>
          </a:r>
          <a:endParaRPr lang="en-US" sz="1200" b="0" kern="1200" dirty="0"/>
        </a:p>
      </dsp:txBody>
      <dsp:txXfrm>
        <a:off x="7490276" y="1485253"/>
        <a:ext cx="1514126" cy="522938"/>
      </dsp:txXfrm>
    </dsp:sp>
    <dsp:sp modelId="{D2C905B7-79FE-459C-88C6-5BD9BB4C4942}">
      <dsp:nvSpPr>
        <dsp:cNvPr id="0" name=""/>
        <dsp:cNvSpPr/>
      </dsp:nvSpPr>
      <dsp:spPr>
        <a:xfrm>
          <a:off x="7868807" y="2227826"/>
          <a:ext cx="1045876" cy="522938"/>
        </a:xfrm>
        <a:prstGeom prst="rect">
          <a:avLst/>
        </a:prstGeom>
        <a:solidFill>
          <a:srgbClr val="FFFF99"/>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0" kern="1200" dirty="0" smtClean="0"/>
            <a:t>Quality Assurance Specialist</a:t>
          </a:r>
          <a:endParaRPr lang="en-US" sz="1200" b="0" kern="1200" dirty="0"/>
        </a:p>
      </dsp:txBody>
      <dsp:txXfrm>
        <a:off x="7868807" y="2227826"/>
        <a:ext cx="1045876" cy="522938"/>
      </dsp:txXfrm>
    </dsp:sp>
    <dsp:sp modelId="{8377B400-6AD1-448E-8948-EED225F009F6}">
      <dsp:nvSpPr>
        <dsp:cNvPr id="0" name=""/>
        <dsp:cNvSpPr/>
      </dsp:nvSpPr>
      <dsp:spPr>
        <a:xfrm>
          <a:off x="7868807" y="2970398"/>
          <a:ext cx="1045876" cy="522938"/>
        </a:xfrm>
        <a:prstGeom prst="rect">
          <a:avLst/>
        </a:prstGeom>
        <a:solidFill>
          <a:srgbClr val="FFFF99"/>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0" kern="1200" dirty="0" smtClean="0"/>
            <a:t>Hazard Mitigation Liaison</a:t>
          </a:r>
          <a:endParaRPr lang="en-US" sz="1200" b="0" kern="1200" dirty="0"/>
        </a:p>
      </dsp:txBody>
      <dsp:txXfrm>
        <a:off x="7868807" y="2970398"/>
        <a:ext cx="1045876" cy="522938"/>
      </dsp:txXfrm>
    </dsp:sp>
    <dsp:sp modelId="{DE7A7158-7C4C-4D29-8915-A9847D157A64}">
      <dsp:nvSpPr>
        <dsp:cNvPr id="0" name=""/>
        <dsp:cNvSpPr/>
      </dsp:nvSpPr>
      <dsp:spPr>
        <a:xfrm>
          <a:off x="7868807" y="3712971"/>
          <a:ext cx="1045876" cy="522938"/>
        </a:xfrm>
        <a:prstGeom prst="rect">
          <a:avLst/>
        </a:prstGeom>
        <a:solidFill>
          <a:srgbClr val="FFFF99"/>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0" kern="1200" dirty="0" smtClean="0"/>
            <a:t>EHP Liaison</a:t>
          </a:r>
          <a:endParaRPr lang="en-US" sz="1200" b="0" kern="1200" dirty="0"/>
        </a:p>
      </dsp:txBody>
      <dsp:txXfrm>
        <a:off x="7868807" y="3712971"/>
        <a:ext cx="1045876" cy="522938"/>
      </dsp:txXfrm>
    </dsp:sp>
    <dsp:sp modelId="{C0F8208B-E059-4F10-8855-CFE5EA344C8F}">
      <dsp:nvSpPr>
        <dsp:cNvPr id="0" name=""/>
        <dsp:cNvSpPr/>
      </dsp:nvSpPr>
      <dsp:spPr>
        <a:xfrm>
          <a:off x="7868807" y="4455544"/>
          <a:ext cx="1045876" cy="522938"/>
        </a:xfrm>
        <a:prstGeom prst="rect">
          <a:avLst/>
        </a:prstGeom>
        <a:solidFill>
          <a:srgbClr val="FFFF99"/>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0" kern="1200" dirty="0" smtClean="0"/>
            <a:t>Insurance Specialist</a:t>
          </a:r>
          <a:endParaRPr lang="en-US" sz="1200" b="0" kern="1200" dirty="0"/>
        </a:p>
      </dsp:txBody>
      <dsp:txXfrm>
        <a:off x="7868807" y="4455544"/>
        <a:ext cx="1045876" cy="52293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2"/>
          <p:cNvSpPr>
            <a:spLocks noGrp="1" noChangeArrowheads="1"/>
          </p:cNvSpPr>
          <p:nvPr>
            <p:ph type="hdr" sz="quarter"/>
          </p:nvPr>
        </p:nvSpPr>
        <p:spPr bwMode="auto">
          <a:xfrm>
            <a:off x="1" y="0"/>
            <a:ext cx="3043979" cy="465773"/>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defRPr sz="1200">
                <a:latin typeface="Arial" charset="0"/>
              </a:defRPr>
            </a:lvl1pPr>
          </a:lstStyle>
          <a:p>
            <a:endParaRPr lang="en-US"/>
          </a:p>
        </p:txBody>
      </p:sp>
      <p:sp>
        <p:nvSpPr>
          <p:cNvPr id="229379" name="Rectangle 3"/>
          <p:cNvSpPr>
            <a:spLocks noGrp="1" noChangeArrowheads="1"/>
          </p:cNvSpPr>
          <p:nvPr>
            <p:ph type="dt" sz="quarter" idx="1"/>
          </p:nvPr>
        </p:nvSpPr>
        <p:spPr bwMode="auto">
          <a:xfrm>
            <a:off x="3977531" y="0"/>
            <a:ext cx="3043979" cy="465773"/>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a:defRPr sz="1200">
                <a:latin typeface="Arial" charset="0"/>
              </a:defRPr>
            </a:lvl1pPr>
          </a:lstStyle>
          <a:p>
            <a:endParaRPr lang="en-US"/>
          </a:p>
        </p:txBody>
      </p:sp>
      <p:sp>
        <p:nvSpPr>
          <p:cNvPr id="229380" name="Rectangle 4"/>
          <p:cNvSpPr>
            <a:spLocks noGrp="1" noChangeArrowheads="1"/>
          </p:cNvSpPr>
          <p:nvPr>
            <p:ph type="ftr" sz="quarter" idx="2"/>
          </p:nvPr>
        </p:nvSpPr>
        <p:spPr bwMode="auto">
          <a:xfrm>
            <a:off x="1" y="8841738"/>
            <a:ext cx="3043979" cy="465773"/>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defRPr sz="1200">
                <a:latin typeface="Arial" charset="0"/>
              </a:defRPr>
            </a:lvl1pPr>
          </a:lstStyle>
          <a:p>
            <a:endParaRPr lang="en-US"/>
          </a:p>
        </p:txBody>
      </p:sp>
      <p:sp>
        <p:nvSpPr>
          <p:cNvPr id="229381" name="Rectangle 5"/>
          <p:cNvSpPr>
            <a:spLocks noGrp="1" noChangeArrowheads="1"/>
          </p:cNvSpPr>
          <p:nvPr>
            <p:ph type="sldNum" sz="quarter" idx="3"/>
          </p:nvPr>
        </p:nvSpPr>
        <p:spPr bwMode="auto">
          <a:xfrm>
            <a:off x="3977531" y="8841738"/>
            <a:ext cx="3043979" cy="465773"/>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a:defRPr sz="1200">
                <a:latin typeface="Arial" charset="0"/>
              </a:defRPr>
            </a:lvl1pPr>
          </a:lstStyle>
          <a:p>
            <a:fld id="{17326F0F-3283-469F-A484-26080EB7C9F7}" type="slidenum">
              <a:rPr lang="en-US"/>
              <a:pPr/>
              <a:t>‹#›</a:t>
            </a:fld>
            <a:endParaRPr lang="en-US"/>
          </a:p>
        </p:txBody>
      </p:sp>
    </p:spTree>
    <p:extLst>
      <p:ext uri="{BB962C8B-B14F-4D97-AF65-F5344CB8AC3E}">
        <p14:creationId xmlns:p14="http://schemas.microsoft.com/office/powerpoint/2010/main" val="3847359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3043979" cy="465773"/>
          </a:xfrm>
          <a:prstGeom prst="rect">
            <a:avLst/>
          </a:prstGeom>
          <a:noFill/>
          <a:ln w="9525">
            <a:noFill/>
            <a:miter lim="800000"/>
            <a:headEnd/>
            <a:tailEnd/>
          </a:ln>
          <a:effectLst/>
        </p:spPr>
        <p:txBody>
          <a:bodyPr vert="horz" wrap="square" lIns="93317" tIns="46659" rIns="93317" bIns="46659" numCol="1" anchor="t" anchorCtr="0" compatLnSpc="1">
            <a:prstTxWarp prst="textNoShape">
              <a:avLst/>
            </a:prstTxWarp>
          </a:bodyPr>
          <a:lstStyle>
            <a:lvl1pPr defTabSz="933261">
              <a:defRPr sz="1200">
                <a:latin typeface="Arial" charset="0"/>
              </a:defRPr>
            </a:lvl1pPr>
          </a:lstStyle>
          <a:p>
            <a:endParaRPr lang="en-US"/>
          </a:p>
        </p:txBody>
      </p:sp>
      <p:sp>
        <p:nvSpPr>
          <p:cNvPr id="3075" name="Rectangle 3"/>
          <p:cNvSpPr>
            <a:spLocks noGrp="1" noChangeArrowheads="1"/>
          </p:cNvSpPr>
          <p:nvPr>
            <p:ph type="dt" idx="1"/>
          </p:nvPr>
        </p:nvSpPr>
        <p:spPr bwMode="auto">
          <a:xfrm>
            <a:off x="3977531" y="0"/>
            <a:ext cx="3043979" cy="465773"/>
          </a:xfrm>
          <a:prstGeom prst="rect">
            <a:avLst/>
          </a:prstGeom>
          <a:noFill/>
          <a:ln w="9525">
            <a:noFill/>
            <a:miter lim="800000"/>
            <a:headEnd/>
            <a:tailEnd/>
          </a:ln>
          <a:effectLst/>
        </p:spPr>
        <p:txBody>
          <a:bodyPr vert="horz" wrap="square" lIns="93317" tIns="46659" rIns="93317" bIns="46659" numCol="1" anchor="t" anchorCtr="0" compatLnSpc="1">
            <a:prstTxWarp prst="textNoShape">
              <a:avLst/>
            </a:prstTxWarp>
          </a:bodyPr>
          <a:lstStyle>
            <a:lvl1pPr algn="r" defTabSz="933261">
              <a:defRPr sz="1200">
                <a:latin typeface="Arial" charset="0"/>
              </a:defRPr>
            </a:lvl1pPr>
          </a:lstStyle>
          <a:p>
            <a:endParaRPr lang="en-US"/>
          </a:p>
        </p:txBody>
      </p:sp>
      <p:sp>
        <p:nvSpPr>
          <p:cNvPr id="3076"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702946" y="4422459"/>
            <a:ext cx="5617208" cy="4188778"/>
          </a:xfrm>
          <a:prstGeom prst="rect">
            <a:avLst/>
          </a:prstGeom>
          <a:noFill/>
          <a:ln w="9525">
            <a:noFill/>
            <a:miter lim="800000"/>
            <a:headEnd/>
            <a:tailEnd/>
          </a:ln>
          <a:effectLst/>
        </p:spPr>
        <p:txBody>
          <a:bodyPr vert="horz" wrap="square" lIns="93317" tIns="46659" rIns="93317" bIns="4665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1" y="8841738"/>
            <a:ext cx="3043979" cy="465773"/>
          </a:xfrm>
          <a:prstGeom prst="rect">
            <a:avLst/>
          </a:prstGeom>
          <a:noFill/>
          <a:ln w="9525">
            <a:noFill/>
            <a:miter lim="800000"/>
            <a:headEnd/>
            <a:tailEnd/>
          </a:ln>
          <a:effectLst/>
        </p:spPr>
        <p:txBody>
          <a:bodyPr vert="horz" wrap="square" lIns="93317" tIns="46659" rIns="93317" bIns="46659" numCol="1" anchor="b" anchorCtr="0" compatLnSpc="1">
            <a:prstTxWarp prst="textNoShape">
              <a:avLst/>
            </a:prstTxWarp>
          </a:bodyPr>
          <a:lstStyle>
            <a:lvl1pPr defTabSz="933261">
              <a:defRPr sz="1200">
                <a:latin typeface="Arial" charset="0"/>
              </a:defRPr>
            </a:lvl1pPr>
          </a:lstStyle>
          <a:p>
            <a:endParaRPr lang="en-US"/>
          </a:p>
        </p:txBody>
      </p:sp>
      <p:sp>
        <p:nvSpPr>
          <p:cNvPr id="3079" name="Rectangle 7"/>
          <p:cNvSpPr>
            <a:spLocks noGrp="1" noChangeArrowheads="1"/>
          </p:cNvSpPr>
          <p:nvPr>
            <p:ph type="sldNum" sz="quarter" idx="5"/>
          </p:nvPr>
        </p:nvSpPr>
        <p:spPr bwMode="auto">
          <a:xfrm>
            <a:off x="3977531" y="8841738"/>
            <a:ext cx="3043979" cy="465773"/>
          </a:xfrm>
          <a:prstGeom prst="rect">
            <a:avLst/>
          </a:prstGeom>
          <a:noFill/>
          <a:ln w="9525">
            <a:noFill/>
            <a:miter lim="800000"/>
            <a:headEnd/>
            <a:tailEnd/>
          </a:ln>
          <a:effectLst/>
        </p:spPr>
        <p:txBody>
          <a:bodyPr vert="horz" wrap="square" lIns="93317" tIns="46659" rIns="93317" bIns="46659" numCol="1" anchor="b" anchorCtr="0" compatLnSpc="1">
            <a:prstTxWarp prst="textNoShape">
              <a:avLst/>
            </a:prstTxWarp>
          </a:bodyPr>
          <a:lstStyle>
            <a:lvl1pPr algn="r" defTabSz="933261">
              <a:defRPr sz="1200">
                <a:latin typeface="Arial" charset="0"/>
              </a:defRPr>
            </a:lvl1pPr>
          </a:lstStyle>
          <a:p>
            <a:fld id="{83E3688B-BC7F-4795-A61C-E2B27E12F998}" type="slidenum">
              <a:rPr lang="en-US"/>
              <a:pPr/>
              <a:t>‹#›</a:t>
            </a:fld>
            <a:endParaRPr lang="en-US"/>
          </a:p>
        </p:txBody>
      </p:sp>
    </p:spTree>
    <p:extLst>
      <p:ext uri="{BB962C8B-B14F-4D97-AF65-F5344CB8AC3E}">
        <p14:creationId xmlns:p14="http://schemas.microsoft.com/office/powerpoint/2010/main" val="234767512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r>
              <a:rPr lang="en-US" dirty="0" smtClean="0"/>
              <a:t>-</a:t>
            </a:r>
            <a:r>
              <a:rPr lang="en-US" baseline="0" dirty="0" smtClean="0"/>
              <a:t> Unit Introduction</a:t>
            </a:r>
            <a:endParaRPr lang="en-US" dirty="0" smtClean="0"/>
          </a:p>
          <a:p>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pPr/>
              <a:t>1</a:t>
            </a:fld>
            <a:endParaRPr lang="en-US"/>
          </a:p>
        </p:txBody>
      </p:sp>
    </p:spTree>
    <p:extLst>
      <p:ext uri="{BB962C8B-B14F-4D97-AF65-F5344CB8AC3E}">
        <p14:creationId xmlns:p14="http://schemas.microsoft.com/office/powerpoint/2010/main" val="4140298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pPr marL="171450" indent="-171450">
              <a:buFontTx/>
              <a:buChar char="-"/>
            </a:pPr>
            <a:r>
              <a:rPr lang="en-US" dirty="0" smtClean="0"/>
              <a:t>In discussion</a:t>
            </a:r>
            <a:r>
              <a:rPr lang="en-US" baseline="0" dirty="0" smtClean="0"/>
              <a:t> of the crosswalk, emphasize to the audience the Applicant/Recipient benefit of the manageable and defined roles of the New PA Model.</a:t>
            </a:r>
          </a:p>
          <a:p>
            <a:pPr marL="171450" indent="-171450">
              <a:buFontTx/>
              <a:buChar char="-"/>
            </a:pPr>
            <a:r>
              <a:rPr lang="en-US" baseline="0" dirty="0" smtClean="0"/>
              <a:t>Inform the Audience that roles concerning the Site Inspector, Applicant and Recipient will be discussed in greater detail through Unit 4.</a:t>
            </a:r>
          </a:p>
          <a:p>
            <a:pPr marL="171450" indent="-171450">
              <a:buFontTx/>
              <a:buChar char="-"/>
            </a:pPr>
            <a:r>
              <a:rPr lang="en-US" b="1" baseline="0" dirty="0" smtClean="0"/>
              <a:t>Highlight that Recipients with sufficient staff may be able to partner, mirror and assist Site Inspectors during the Process.</a:t>
            </a:r>
          </a:p>
          <a:p>
            <a:pPr marL="171450" indent="-171450">
              <a:buFontTx/>
              <a:buChar char="-"/>
            </a:pPr>
            <a:r>
              <a:rPr lang="en-US" b="1" baseline="0" dirty="0" smtClean="0"/>
              <a:t>Highlight that Site Inspectors now focus on manageable assignments within their defined skillset. Refined job role within a manageable span of control</a:t>
            </a:r>
          </a:p>
          <a:p>
            <a:pPr marL="171450" indent="-171450">
              <a:buFontTx/>
              <a:buChar char="-"/>
            </a:pPr>
            <a:endParaRPr lang="en-US" b="1" dirty="0" smtClean="0"/>
          </a:p>
          <a:p>
            <a:pPr marL="171450" indent="-171450">
              <a:buFontTx/>
              <a:buChar char="-"/>
            </a:pPr>
            <a:endParaRPr lang="en-US" b="1" dirty="0"/>
          </a:p>
        </p:txBody>
      </p:sp>
      <p:sp>
        <p:nvSpPr>
          <p:cNvPr id="4" name="Slide Number Placeholder 3"/>
          <p:cNvSpPr>
            <a:spLocks noGrp="1"/>
          </p:cNvSpPr>
          <p:nvPr>
            <p:ph type="sldNum" sz="quarter" idx="10"/>
          </p:nvPr>
        </p:nvSpPr>
        <p:spPr/>
        <p:txBody>
          <a:bodyPr/>
          <a:lstStyle/>
          <a:p>
            <a:fld id="{83E3688B-BC7F-4795-A61C-E2B27E12F998}" type="slidenum">
              <a:rPr lang="en-US" smtClean="0">
                <a:solidFill>
                  <a:srgbClr val="000000"/>
                </a:solidFill>
              </a:rPr>
              <a:pPr/>
              <a:t>10</a:t>
            </a:fld>
            <a:endParaRPr lang="en-US">
              <a:solidFill>
                <a:srgbClr val="000000"/>
              </a:solidFill>
            </a:endParaRPr>
          </a:p>
        </p:txBody>
      </p:sp>
    </p:spTree>
    <p:extLst>
      <p:ext uri="{BB962C8B-B14F-4D97-AF65-F5344CB8AC3E}">
        <p14:creationId xmlns:p14="http://schemas.microsoft.com/office/powerpoint/2010/main" val="2219480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 </a:t>
            </a:r>
          </a:p>
          <a:p>
            <a:pPr marL="171450" indent="-171450">
              <a:buFontTx/>
              <a:buChar char="-"/>
            </a:pPr>
            <a:r>
              <a:rPr lang="en-US" dirty="0" smtClean="0"/>
              <a:t>The CRC Construct is designed to specialize work into groups (lanes) depending on complexity. </a:t>
            </a:r>
          </a:p>
          <a:p>
            <a:pPr marL="171450" indent="-171450">
              <a:buFontTx/>
              <a:buChar char="-"/>
            </a:pPr>
            <a:r>
              <a:rPr lang="en-US" dirty="0" smtClean="0"/>
              <a:t>Inform the Audience that we will be discussing how this is determined through work between the Applicant and the Program Delivery Manager in the field. </a:t>
            </a:r>
          </a:p>
          <a:p>
            <a:pPr marL="171450" indent="-171450">
              <a:buFontTx/>
              <a:buChar char="-"/>
            </a:pPr>
            <a:r>
              <a:rPr lang="en-US" dirty="0" smtClean="0"/>
              <a:t>Additional functions in the CRC include the Document Integrity who ensures all Essential Elements of Information/Documentation are captured,</a:t>
            </a:r>
            <a:r>
              <a:rPr lang="en-US" baseline="0" dirty="0" smtClean="0"/>
              <a:t> and the Compliance Unit who facilitated project review and quality control.</a:t>
            </a:r>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solidFill>
                  <a:srgbClr val="000000"/>
                </a:solidFill>
              </a:rPr>
              <a:pPr/>
              <a:t>11</a:t>
            </a:fld>
            <a:endParaRPr lang="en-US">
              <a:solidFill>
                <a:srgbClr val="000000"/>
              </a:solidFill>
            </a:endParaRPr>
          </a:p>
        </p:txBody>
      </p:sp>
    </p:spTree>
    <p:extLst>
      <p:ext uri="{BB962C8B-B14F-4D97-AF65-F5344CB8AC3E}">
        <p14:creationId xmlns:p14="http://schemas.microsoft.com/office/powerpoint/2010/main" val="2765509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 Take a few brief moments to discuss each phase. Tie a “General Idea” of function to each phase</a:t>
            </a:r>
            <a:r>
              <a:rPr lang="en-US" baseline="0" dirty="0" smtClean="0"/>
              <a:t> to set a foundation.</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Arial"/>
                <a:ea typeface="+mn-ea"/>
                <a:cs typeface="+mn-cs"/>
              </a:rPr>
              <a:t>-   Projects are now processed through an assembly line.</a:t>
            </a:r>
            <a:endParaRPr kumimoji="0" lang="en-US" sz="800" b="0" i="0" u="none" strike="noStrike" kern="0" cap="none" spc="0" normalizeH="0" baseline="0" noProof="0" dirty="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Arial"/>
                <a:ea typeface="+mn-ea"/>
                <a:cs typeface="+mn-cs"/>
              </a:rPr>
              <a:t>-   Specialized and skilled personnel are aligned to each task.</a:t>
            </a:r>
            <a:endParaRPr kumimoji="0" lang="en-US" sz="800" b="0" i="0" u="none" strike="noStrike" kern="0" cap="none" spc="0" normalizeH="0" baseline="0" noProof="0" dirty="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Arial"/>
                <a:ea typeface="+mn-ea"/>
                <a:cs typeface="+mn-cs"/>
              </a:rPr>
              <a:t>-   The process is streamlined.</a:t>
            </a:r>
            <a:endParaRPr kumimoji="0" lang="en-US" sz="800" b="0" i="0" u="none" strike="noStrike" kern="0" cap="none" spc="0" normalizeH="0" baseline="0" noProof="0" dirty="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Arial"/>
                <a:ea typeface="+mn-ea"/>
                <a:cs typeface="+mn-cs"/>
              </a:rPr>
              <a:t>-   Span of control is established.</a:t>
            </a:r>
            <a:endParaRPr lang="en-US" baseline="0" dirty="0" smtClean="0"/>
          </a:p>
          <a:p>
            <a:pPr marL="171450" indent="-171450">
              <a:buFontTx/>
              <a:buChar char="-"/>
            </a:pPr>
            <a:r>
              <a:rPr lang="en-US" baseline="0" dirty="0" smtClean="0"/>
              <a:t>Phase I: Operational Planning: The identification of disaster impacts and Applicant recovery priorities.</a:t>
            </a:r>
          </a:p>
          <a:p>
            <a:pPr marL="171450" indent="-171450">
              <a:buFontTx/>
              <a:buChar char="-"/>
            </a:pPr>
            <a:r>
              <a:rPr lang="en-US" dirty="0" smtClean="0"/>
              <a:t>Phase II: Intake Damage and Eligibility Analysis: Codify the disaster related damages – completion within 60 days of the Recovery Scoping Meeting (RSM). Facilitation of Site Inspections.</a:t>
            </a:r>
          </a:p>
          <a:p>
            <a:pPr marL="171450" indent="-171450">
              <a:buFontTx/>
              <a:buChar char="-"/>
            </a:pPr>
            <a:r>
              <a:rPr lang="en-US" dirty="0" smtClean="0"/>
              <a:t>Phase III: Scoping and Costing: Development and validation of Applicant provided Scopes of Work and costs based on codified damage.</a:t>
            </a:r>
          </a:p>
          <a:p>
            <a:pPr marL="171450" indent="-171450">
              <a:buFontTx/>
              <a:buChar char="-"/>
            </a:pPr>
            <a:r>
              <a:rPr lang="en-US" dirty="0" smtClean="0"/>
              <a:t>Phase IV: Reviews: Eligibility review queues and project obligation. </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solidFill>
                  <a:srgbClr val="000000"/>
                </a:solidFill>
              </a:rPr>
              <a:pPr/>
              <a:t>12</a:t>
            </a:fld>
            <a:endParaRPr lang="en-US">
              <a:solidFill>
                <a:srgbClr val="000000"/>
              </a:solidFill>
            </a:endParaRPr>
          </a:p>
        </p:txBody>
      </p:sp>
    </p:spTree>
    <p:extLst>
      <p:ext uri="{BB962C8B-B14F-4D97-AF65-F5344CB8AC3E}">
        <p14:creationId xmlns:p14="http://schemas.microsoft.com/office/powerpoint/2010/main" val="3578592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pPr marL="171450" indent="-171450">
              <a:buFontTx/>
              <a:buChar char="-"/>
            </a:pPr>
            <a:r>
              <a:rPr lang="en-US" dirty="0" smtClean="0"/>
              <a:t>Introduce the Grants Portal</a:t>
            </a:r>
          </a:p>
          <a:p>
            <a:pPr marL="171450" indent="-171450">
              <a:buFontTx/>
              <a:buChar char="-"/>
            </a:pPr>
            <a:r>
              <a:rPr lang="en-US" dirty="0" smtClean="0"/>
              <a:t>Through the following slides, everyone will upload necessary software and establish accounts.</a:t>
            </a:r>
          </a:p>
          <a:p>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pPr/>
              <a:t>13</a:t>
            </a:fld>
            <a:endParaRPr lang="en-US"/>
          </a:p>
        </p:txBody>
      </p:sp>
    </p:spTree>
    <p:extLst>
      <p:ext uri="{BB962C8B-B14F-4D97-AF65-F5344CB8AC3E}">
        <p14:creationId xmlns:p14="http://schemas.microsoft.com/office/powerpoint/2010/main" val="871662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General</a:t>
            </a:r>
            <a:r>
              <a:rPr lang="en-US" baseline="0" dirty="0" smtClean="0"/>
              <a:t> Log on screen to https://grantee.fema.gov</a:t>
            </a:r>
          </a:p>
          <a:p>
            <a:r>
              <a:rPr lang="en-US" baseline="0" dirty="0" smtClean="0"/>
              <a:t>First Recipient specific actions will be covered then Sub/Applicant, they will be showed together when they follow the same steps.</a:t>
            </a:r>
          </a:p>
        </p:txBody>
      </p:sp>
      <p:sp>
        <p:nvSpPr>
          <p:cNvPr id="4" name="Slide Number Placeholder 3"/>
          <p:cNvSpPr>
            <a:spLocks noGrp="1"/>
          </p:cNvSpPr>
          <p:nvPr>
            <p:ph type="sldNum" sz="quarter" idx="10"/>
          </p:nvPr>
        </p:nvSpPr>
        <p:spPr/>
        <p:txBody>
          <a:bodyPr/>
          <a:lstStyle/>
          <a:p>
            <a:fld id="{83E3688B-BC7F-4795-A61C-E2B27E12F998}" type="slidenum">
              <a:rPr lang="en-US" smtClean="0"/>
              <a:pPr/>
              <a:t>14</a:t>
            </a:fld>
            <a:endParaRPr lang="en-US"/>
          </a:p>
        </p:txBody>
      </p:sp>
    </p:spTree>
    <p:extLst>
      <p:ext uri="{BB962C8B-B14F-4D97-AF65-F5344CB8AC3E}">
        <p14:creationId xmlns:p14="http://schemas.microsoft.com/office/powerpoint/2010/main" val="4012085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Recipient Dashboard</a:t>
            </a:r>
            <a:r>
              <a:rPr lang="en-US" baseline="0" dirty="0" smtClean="0"/>
              <a:t>: Show Tiles as while as the ability to “Click here and submit a RPA on behalf of your </a:t>
            </a:r>
            <a:r>
              <a:rPr lang="en-US" baseline="0" dirty="0" err="1" smtClean="0"/>
              <a:t>subrecipients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pPr/>
              <a:t>15</a:t>
            </a:fld>
            <a:endParaRPr lang="en-US"/>
          </a:p>
        </p:txBody>
      </p:sp>
    </p:spTree>
    <p:extLst>
      <p:ext uri="{BB962C8B-B14F-4D97-AF65-F5344CB8AC3E}">
        <p14:creationId xmlns:p14="http://schemas.microsoft.com/office/powerpoint/2010/main" val="101893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Organization Profile – Will review Recipient Regions,</a:t>
            </a:r>
            <a:r>
              <a:rPr lang="en-US" baseline="0" dirty="0" smtClean="0"/>
              <a:t> </a:t>
            </a:r>
            <a:r>
              <a:rPr lang="en-US" baseline="0" dirty="0" err="1" smtClean="0"/>
              <a:t>Subrecipient</a:t>
            </a:r>
            <a:r>
              <a:rPr lang="en-US" baseline="0" dirty="0" smtClean="0"/>
              <a:t> Organization Profiles, and Personnel in further detail.</a:t>
            </a:r>
          </a:p>
          <a:p>
            <a:r>
              <a:rPr lang="en-US" b="1" baseline="0" dirty="0" smtClean="0"/>
              <a:t>Blue boxes indicate where you entered that section, red boxes call out where the action is going to take place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pPr/>
              <a:t>16</a:t>
            </a:fld>
            <a:endParaRPr lang="en-US"/>
          </a:p>
        </p:txBody>
      </p:sp>
    </p:spTree>
    <p:extLst>
      <p:ext uri="{BB962C8B-B14F-4D97-AF65-F5344CB8AC3E}">
        <p14:creationId xmlns:p14="http://schemas.microsoft.com/office/powerpoint/2010/main" val="13449247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Showing</a:t>
            </a:r>
            <a:r>
              <a:rPr lang="en-US" baseline="0" dirty="0" smtClean="0"/>
              <a:t> how to add a Region: Select + ADD REGION</a:t>
            </a:r>
          </a:p>
        </p:txBody>
      </p:sp>
      <p:sp>
        <p:nvSpPr>
          <p:cNvPr id="4" name="Slide Number Placeholder 3"/>
          <p:cNvSpPr>
            <a:spLocks noGrp="1"/>
          </p:cNvSpPr>
          <p:nvPr>
            <p:ph type="sldNum" sz="quarter" idx="10"/>
          </p:nvPr>
        </p:nvSpPr>
        <p:spPr/>
        <p:txBody>
          <a:bodyPr/>
          <a:lstStyle/>
          <a:p>
            <a:fld id="{83E3688B-BC7F-4795-A61C-E2B27E12F998}" type="slidenum">
              <a:rPr lang="en-US" smtClean="0"/>
              <a:pPr/>
              <a:t>17</a:t>
            </a:fld>
            <a:endParaRPr lang="en-US"/>
          </a:p>
        </p:txBody>
      </p:sp>
    </p:spTree>
    <p:extLst>
      <p:ext uri="{BB962C8B-B14F-4D97-AF65-F5344CB8AC3E}">
        <p14:creationId xmlns:p14="http://schemas.microsoft.com/office/powerpoint/2010/main" val="481889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adding a region, they enter a Region Name then assign</a:t>
            </a:r>
            <a:r>
              <a:rPr lang="en-US" baseline="0" dirty="0" smtClean="0"/>
              <a:t> an Organization(s) to the newly created region.</a:t>
            </a:r>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pPr/>
              <a:t>18</a:t>
            </a:fld>
            <a:endParaRPr lang="en-US"/>
          </a:p>
        </p:txBody>
      </p:sp>
    </p:spTree>
    <p:extLst>
      <p:ext uri="{BB962C8B-B14F-4D97-AF65-F5344CB8AC3E}">
        <p14:creationId xmlns:p14="http://schemas.microsoft.com/office/powerpoint/2010/main" val="14416264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a Recipient</a:t>
            </a:r>
            <a:r>
              <a:rPr lang="en-US" baseline="0" dirty="0" smtClean="0"/>
              <a:t> Region is created they can Select Options to View, Edit, Manage, or Remove</a:t>
            </a:r>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pPr/>
              <a:t>19</a:t>
            </a:fld>
            <a:endParaRPr lang="en-US"/>
          </a:p>
        </p:txBody>
      </p:sp>
    </p:spTree>
    <p:extLst>
      <p:ext uri="{BB962C8B-B14F-4D97-AF65-F5344CB8AC3E}">
        <p14:creationId xmlns:p14="http://schemas.microsoft.com/office/powerpoint/2010/main" val="3240051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a:t>
            </a:r>
            <a:r>
              <a:rPr lang="en-US" baseline="0" dirty="0" smtClean="0"/>
              <a:t> Notes: </a:t>
            </a:r>
          </a:p>
          <a:p>
            <a:r>
              <a:rPr lang="en-US" baseline="0" dirty="0" smtClean="0"/>
              <a:t>- Orientation slide to show that the program is the largest component of grant funding within FEMA and that the Public Assistance Program is a large enterprise that has required a leaner delivery approach in order to execute the mission better.</a:t>
            </a:r>
            <a:endParaRPr lang="en-US" dirty="0" smtClean="0"/>
          </a:p>
          <a:p>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pPr/>
              <a:t>2</a:t>
            </a:fld>
            <a:endParaRPr lang="en-US"/>
          </a:p>
        </p:txBody>
      </p:sp>
    </p:spTree>
    <p:extLst>
      <p:ext uri="{BB962C8B-B14F-4D97-AF65-F5344CB8AC3E}">
        <p14:creationId xmlns:p14="http://schemas.microsoft.com/office/powerpoint/2010/main" val="3870483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pPr/>
              <a:t>20</a:t>
            </a:fld>
            <a:endParaRPr lang="en-US"/>
          </a:p>
        </p:txBody>
      </p:sp>
    </p:spTree>
    <p:extLst>
      <p:ext uri="{BB962C8B-B14F-4D97-AF65-F5344CB8AC3E}">
        <p14:creationId xmlns:p14="http://schemas.microsoft.com/office/powerpoint/2010/main" val="38590410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pPr/>
              <a:t>21</a:t>
            </a:fld>
            <a:endParaRPr lang="en-US"/>
          </a:p>
        </p:txBody>
      </p:sp>
    </p:spTree>
    <p:extLst>
      <p:ext uri="{BB962C8B-B14F-4D97-AF65-F5344CB8AC3E}">
        <p14:creationId xmlns:p14="http://schemas.microsoft.com/office/powerpoint/2010/main" val="7472912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pPr/>
              <a:t>22</a:t>
            </a:fld>
            <a:endParaRPr lang="en-US"/>
          </a:p>
        </p:txBody>
      </p:sp>
    </p:spTree>
    <p:extLst>
      <p:ext uri="{BB962C8B-B14F-4D97-AF65-F5344CB8AC3E}">
        <p14:creationId xmlns:p14="http://schemas.microsoft.com/office/powerpoint/2010/main" val="23302659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pPr/>
              <a:t>23</a:t>
            </a:fld>
            <a:endParaRPr lang="en-US"/>
          </a:p>
        </p:txBody>
      </p:sp>
    </p:spTree>
    <p:extLst>
      <p:ext uri="{BB962C8B-B14F-4D97-AF65-F5344CB8AC3E}">
        <p14:creationId xmlns:p14="http://schemas.microsoft.com/office/powerpoint/2010/main" val="30732403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pPr/>
              <a:t>24</a:t>
            </a:fld>
            <a:endParaRPr lang="en-US"/>
          </a:p>
        </p:txBody>
      </p:sp>
    </p:spTree>
    <p:extLst>
      <p:ext uri="{BB962C8B-B14F-4D97-AF65-F5344CB8AC3E}">
        <p14:creationId xmlns:p14="http://schemas.microsoft.com/office/powerpoint/2010/main" val="247729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pPr/>
              <a:t>40</a:t>
            </a:fld>
            <a:endParaRPr lang="en-US"/>
          </a:p>
        </p:txBody>
      </p:sp>
    </p:spTree>
    <p:extLst>
      <p:ext uri="{BB962C8B-B14F-4D97-AF65-F5344CB8AC3E}">
        <p14:creationId xmlns:p14="http://schemas.microsoft.com/office/powerpoint/2010/main" val="7216549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r>
              <a:rPr lang="en-US" dirty="0" smtClean="0"/>
              <a:t>– Take brief moment to address any final questions before</a:t>
            </a:r>
            <a:r>
              <a:rPr lang="en-US" baseline="0" dirty="0" smtClean="0"/>
              <a:t> proceeding.</a:t>
            </a:r>
            <a:endParaRPr lang="en-US" dirty="0" smtClean="0"/>
          </a:p>
          <a:p>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solidFill>
                  <a:srgbClr val="000000"/>
                </a:solidFill>
              </a:rPr>
              <a:pPr/>
              <a:t>42</a:t>
            </a:fld>
            <a:endParaRPr lang="en-US">
              <a:solidFill>
                <a:srgbClr val="000000"/>
              </a:solidFill>
            </a:endParaRPr>
          </a:p>
        </p:txBody>
      </p:sp>
    </p:spTree>
    <p:extLst>
      <p:ext uri="{BB962C8B-B14F-4D97-AF65-F5344CB8AC3E}">
        <p14:creationId xmlns:p14="http://schemas.microsoft.com/office/powerpoint/2010/main" val="18564866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pPr marL="171450" indent="-171450">
              <a:buFontTx/>
              <a:buChar char="-"/>
            </a:pPr>
            <a:r>
              <a:rPr lang="en-US" dirty="0" smtClean="0"/>
              <a:t>Have students</a:t>
            </a:r>
            <a:r>
              <a:rPr lang="en-US" baseline="0" dirty="0" smtClean="0"/>
              <a:t> complete the Unit 2 portion of the evaluation. Include time for comments and feedback.</a:t>
            </a:r>
            <a:endParaRPr lang="en-US" dirty="0" smtClean="0"/>
          </a:p>
          <a:p>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solidFill>
                  <a:srgbClr val="000000"/>
                </a:solidFill>
              </a:rPr>
              <a:pPr/>
              <a:t>43</a:t>
            </a:fld>
            <a:endParaRPr lang="en-US">
              <a:solidFill>
                <a:srgbClr val="000000"/>
              </a:solidFill>
            </a:endParaRPr>
          </a:p>
        </p:txBody>
      </p:sp>
    </p:spTree>
    <p:extLst>
      <p:ext uri="{BB962C8B-B14F-4D97-AF65-F5344CB8AC3E}">
        <p14:creationId xmlns:p14="http://schemas.microsoft.com/office/powerpoint/2010/main" val="1001304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 </a:t>
            </a:r>
          </a:p>
          <a:p>
            <a:r>
              <a:rPr lang="en-US" dirty="0" smtClean="0"/>
              <a:t>- Share with Applicants that FEMA realizes no two projects, applicants, or disasters are alike. Projects</a:t>
            </a:r>
            <a:r>
              <a:rPr lang="en-US" baseline="0" dirty="0" smtClean="0"/>
              <a:t> vary in type of work, complexity, considerations and cost.</a:t>
            </a:r>
            <a:endParaRPr lang="en-US" dirty="0" smtClean="0"/>
          </a:p>
          <a:p>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pPr/>
              <a:t>3</a:t>
            </a:fld>
            <a:endParaRPr lang="en-US"/>
          </a:p>
        </p:txBody>
      </p:sp>
    </p:spTree>
    <p:extLst>
      <p:ext uri="{BB962C8B-B14F-4D97-AF65-F5344CB8AC3E}">
        <p14:creationId xmlns:p14="http://schemas.microsoft.com/office/powerpoint/2010/main" val="1391153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 </a:t>
            </a:r>
          </a:p>
          <a:p>
            <a:r>
              <a:rPr lang="en-US" dirty="0" smtClean="0"/>
              <a:t>- Share with Applicants that FEMA realizes no two projects follow the same funding lifecycle</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pPr/>
              <a:t>4</a:t>
            </a:fld>
            <a:endParaRPr lang="en-US"/>
          </a:p>
        </p:txBody>
      </p:sp>
    </p:spTree>
    <p:extLst>
      <p:ext uri="{BB962C8B-B14F-4D97-AF65-F5344CB8AC3E}">
        <p14:creationId xmlns:p14="http://schemas.microsoft.com/office/powerpoint/2010/main" val="225677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a:t>
            </a:r>
          </a:p>
          <a:p>
            <a:r>
              <a:rPr lang="en-US" dirty="0" smtClean="0"/>
              <a:t>-   Reinforce that Program</a:t>
            </a:r>
            <a:r>
              <a:rPr lang="en-US" baseline="0" dirty="0" smtClean="0"/>
              <a:t> Policy/Rule/Law</a:t>
            </a:r>
            <a:r>
              <a:rPr lang="en-US" dirty="0" smtClean="0"/>
              <a:t> is not changing.</a:t>
            </a:r>
          </a:p>
          <a:p>
            <a:pPr marL="171450" indent="-171450">
              <a:buFontTx/>
              <a:buChar char="-"/>
            </a:pPr>
            <a:r>
              <a:rPr lang="en-US" dirty="0" smtClean="0"/>
              <a:t>New Delivery Model focuses on Program</a:t>
            </a:r>
            <a:r>
              <a:rPr lang="en-US" baseline="0" dirty="0" smtClean="0"/>
              <a:t> Delivery Only.</a:t>
            </a:r>
          </a:p>
          <a:p>
            <a:endParaRPr lang="en-US" baseline="0" dirty="0" smtClean="0"/>
          </a:p>
        </p:txBody>
      </p:sp>
      <p:sp>
        <p:nvSpPr>
          <p:cNvPr id="4" name="Slide Number Placeholder 3"/>
          <p:cNvSpPr>
            <a:spLocks noGrp="1"/>
          </p:cNvSpPr>
          <p:nvPr>
            <p:ph type="sldNum" sz="quarter" idx="10"/>
          </p:nvPr>
        </p:nvSpPr>
        <p:spPr/>
        <p:txBody>
          <a:bodyPr/>
          <a:lstStyle/>
          <a:p>
            <a:fld id="{83E3688B-BC7F-4795-A61C-E2B27E12F998}" type="slidenum">
              <a:rPr lang="en-US" smtClean="0"/>
              <a:pPr/>
              <a:t>5</a:t>
            </a:fld>
            <a:endParaRPr lang="en-US"/>
          </a:p>
        </p:txBody>
      </p:sp>
    </p:spTree>
    <p:extLst>
      <p:ext uri="{BB962C8B-B14F-4D97-AF65-F5344CB8AC3E}">
        <p14:creationId xmlns:p14="http://schemas.microsoft.com/office/powerpoint/2010/main" val="3849945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r>
              <a:rPr lang="en-US" baseline="0" dirty="0" smtClean="0"/>
              <a:t> </a:t>
            </a:r>
          </a:p>
          <a:p>
            <a:pPr marL="171450" indent="-171450">
              <a:buFontTx/>
              <a:buChar char="-"/>
            </a:pPr>
            <a:r>
              <a:rPr lang="en-US" baseline="0" dirty="0" smtClean="0"/>
              <a:t>Instructor should expand into a brief discussion on each bullet point in order to articulate each point to the audience.</a:t>
            </a:r>
          </a:p>
          <a:p>
            <a:pPr marL="171450" indent="-171450">
              <a:buFontTx/>
              <a:buChar char="-"/>
            </a:pPr>
            <a:r>
              <a:rPr lang="en-US" dirty="0" smtClean="0"/>
              <a:t>Inform participants that the Model is built for enhanced performance, and will include continuous improvements from lessons learned over time in order to achieve maximum potential. </a:t>
            </a:r>
          </a:p>
          <a:p>
            <a:pPr marL="171450" indent="-171450">
              <a:buFontTx/>
              <a:buChar char="-"/>
            </a:pPr>
            <a:r>
              <a:rPr lang="en-US" dirty="0" smtClean="0"/>
              <a:t>Discuss the phases of delivery as a method for initial lessons learned prior to full scale national implementation (Beta Test in Iowa, Stage 1 in Oregon, Stage 2 in Georgia, etc.)</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83E3688B-BC7F-4795-A61C-E2B27E12F998}" type="slidenum">
              <a:rPr lang="en-US" smtClean="0"/>
              <a:pPr/>
              <a:t>6</a:t>
            </a:fld>
            <a:endParaRPr lang="en-US"/>
          </a:p>
        </p:txBody>
      </p:sp>
    </p:spTree>
    <p:extLst>
      <p:ext uri="{BB962C8B-B14F-4D97-AF65-F5344CB8AC3E}">
        <p14:creationId xmlns:p14="http://schemas.microsoft.com/office/powerpoint/2010/main" val="824616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a:t>
            </a:r>
            <a:r>
              <a:rPr lang="en-US" baseline="0" dirty="0" smtClean="0"/>
              <a:t> Note: </a:t>
            </a:r>
          </a:p>
          <a:p>
            <a:pPr marL="171450" indent="-171450">
              <a:buFontTx/>
              <a:buChar char="-"/>
            </a:pPr>
            <a:r>
              <a:rPr lang="en-US" baseline="0" dirty="0" smtClean="0"/>
              <a:t>Expand from the previous slide to show the class that the program delivery remains an Applicant Driven Process. </a:t>
            </a:r>
          </a:p>
          <a:p>
            <a:pPr marL="171450" indent="-171450">
              <a:buFontTx/>
              <a:buChar char="-"/>
            </a:pPr>
            <a:r>
              <a:rPr lang="en-US" baseline="0" dirty="0" smtClean="0"/>
              <a:t>Participation from partners will be essential in accomplishing the Mission and throughout the 2 day course, Applicants and Recipients will be shown their roles (and/or Roles they can engage in) to enhance success.</a:t>
            </a:r>
            <a:endParaRPr lang="en-US" dirty="0" smtClean="0"/>
          </a:p>
          <a:p>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pPr/>
              <a:t>7</a:t>
            </a:fld>
            <a:endParaRPr lang="en-US"/>
          </a:p>
        </p:txBody>
      </p:sp>
    </p:spTree>
    <p:extLst>
      <p:ext uri="{BB962C8B-B14F-4D97-AF65-F5344CB8AC3E}">
        <p14:creationId xmlns:p14="http://schemas.microsoft.com/office/powerpoint/2010/main" val="980475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 </a:t>
            </a:r>
          </a:p>
          <a:p>
            <a:pPr marL="171450" indent="-171450">
              <a:buFontTx/>
              <a:buChar char="-"/>
            </a:pPr>
            <a:r>
              <a:rPr lang="en-US" dirty="0" smtClean="0"/>
              <a:t>Introduce that the Program Delivery Manager will be the Applicant’s Primary POC. </a:t>
            </a:r>
          </a:p>
          <a:p>
            <a:pPr marL="171450" indent="-171450">
              <a:buFontTx/>
              <a:buChar char="-"/>
            </a:pPr>
            <a:r>
              <a:rPr lang="en-US" dirty="0" smtClean="0"/>
              <a:t>Following</a:t>
            </a:r>
            <a:r>
              <a:rPr lang="en-US" baseline="0" dirty="0" smtClean="0"/>
              <a:t> the next slide (showing the CRC Org Chart), a crosswalk and deeper look at the Program Delivery Manager Role is facilitated for deeper discussion and orientation. </a:t>
            </a:r>
          </a:p>
          <a:p>
            <a:pPr marL="171450" indent="-171450">
              <a:buFontTx/>
              <a:buChar char="-"/>
            </a:pPr>
            <a:r>
              <a:rPr lang="en-US" baseline="0" dirty="0" smtClean="0"/>
              <a:t>Similar is facilitated for the Site Inspector Role following the PDMG Slide.</a:t>
            </a:r>
          </a:p>
          <a:p>
            <a:pPr marL="171450" indent="-171450">
              <a:buFontTx/>
              <a:buChar char="-"/>
            </a:pPr>
            <a:r>
              <a:rPr lang="en-US" b="1" baseline="0" dirty="0" smtClean="0"/>
              <a:t>SPECIAL INSTRUCTOR NOTE: Comment that PDMGs and Site Inspectors are who Applicants and Recipients will see and interact with in the field.</a:t>
            </a:r>
            <a:endParaRPr lang="en-US" b="1" dirty="0" smtClean="0"/>
          </a:p>
          <a:p>
            <a:endParaRPr lang="en-US" b="1" dirty="0"/>
          </a:p>
        </p:txBody>
      </p:sp>
      <p:sp>
        <p:nvSpPr>
          <p:cNvPr id="4" name="Slide Number Placeholder 3"/>
          <p:cNvSpPr>
            <a:spLocks noGrp="1"/>
          </p:cNvSpPr>
          <p:nvPr>
            <p:ph type="sldNum" sz="quarter" idx="10"/>
          </p:nvPr>
        </p:nvSpPr>
        <p:spPr/>
        <p:txBody>
          <a:bodyPr/>
          <a:lstStyle/>
          <a:p>
            <a:fld id="{83E3688B-BC7F-4795-A61C-E2B27E12F998}" type="slidenum">
              <a:rPr lang="en-US" smtClean="0">
                <a:solidFill>
                  <a:srgbClr val="000000"/>
                </a:solidFill>
              </a:rPr>
              <a:pPr/>
              <a:t>8</a:t>
            </a:fld>
            <a:endParaRPr lang="en-US">
              <a:solidFill>
                <a:srgbClr val="000000"/>
              </a:solidFill>
            </a:endParaRPr>
          </a:p>
        </p:txBody>
      </p:sp>
    </p:spTree>
    <p:extLst>
      <p:ext uri="{BB962C8B-B14F-4D97-AF65-F5344CB8AC3E}">
        <p14:creationId xmlns:p14="http://schemas.microsoft.com/office/powerpoint/2010/main" val="1719919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a:t>
            </a:r>
            <a:r>
              <a:rPr lang="en-US" baseline="0" dirty="0" smtClean="0"/>
              <a:t> Notes: </a:t>
            </a:r>
          </a:p>
          <a:p>
            <a:pPr marL="171450" indent="-171450">
              <a:buFontTx/>
              <a:buChar char="-"/>
            </a:pPr>
            <a:r>
              <a:rPr lang="en-US" baseline="0" dirty="0" smtClean="0"/>
              <a:t>Specify to the audience that the PDMG Role is a customer service centered approach and that all efforts of the Program Delivery Manager are directed at assisting the Applicant. Program Delivery Managers serve as the face of the Agency, as well as the Bridge between any unmet needs/requests either from the Applicant, or the Consolidated Resource Center. </a:t>
            </a:r>
          </a:p>
          <a:p>
            <a:pPr marL="171450" indent="-171450">
              <a:buFontTx/>
              <a:buChar char="-"/>
            </a:pPr>
            <a:r>
              <a:rPr lang="en-US" baseline="0" dirty="0" smtClean="0"/>
              <a:t>Program Delivery Managers focus on Applicant needs, without the administrative distraction of managing staff. </a:t>
            </a:r>
          </a:p>
          <a:p>
            <a:pPr marL="171450" indent="-171450">
              <a:buFontTx/>
              <a:buChar char="-"/>
            </a:pPr>
            <a:r>
              <a:rPr lang="en-US" baseline="0" dirty="0" smtClean="0"/>
              <a:t>Emphasize that PDMGs, as a condition of minimum performance, are expected to meet with applicants within minimum benchmarks and it is preferred that PDMGs meet with Applicant’s weekly.</a:t>
            </a:r>
          </a:p>
          <a:p>
            <a:pPr marL="171450" indent="-171450">
              <a:buFontTx/>
              <a:buChar char="-"/>
            </a:pPr>
            <a:r>
              <a:rPr lang="en-US" baseline="0" dirty="0" smtClean="0"/>
              <a:t>Lead in to potential Recipient job roles: Recipients with sufficient staff may be able to partner and mirror the Program Delivery Manager as the Applicant Advocate. Assist with the process.</a:t>
            </a:r>
            <a:endParaRPr lang="en-US" dirty="0" smtClean="0"/>
          </a:p>
          <a:p>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solidFill>
                  <a:srgbClr val="000000"/>
                </a:solidFill>
              </a:rPr>
              <a:pPr/>
              <a:t>9</a:t>
            </a:fld>
            <a:endParaRPr lang="en-US">
              <a:solidFill>
                <a:srgbClr val="000000"/>
              </a:solidFill>
            </a:endParaRPr>
          </a:p>
        </p:txBody>
      </p:sp>
    </p:spTree>
    <p:extLst>
      <p:ext uri="{BB962C8B-B14F-4D97-AF65-F5344CB8AC3E}">
        <p14:creationId xmlns:p14="http://schemas.microsoft.com/office/powerpoint/2010/main" val="2074707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7705618" y="5880562"/>
            <a:ext cx="1310284" cy="88368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4" name="Picture 3"/>
          <p:cNvPicPr>
            <a:picLocks noChangeAspect="1"/>
          </p:cNvPicPr>
          <p:nvPr userDrawn="1"/>
        </p:nvPicPr>
        <p:blipFill>
          <a:blip r:embed="rId2"/>
          <a:stretch>
            <a:fillRect/>
          </a:stretch>
        </p:blipFill>
        <p:spPr>
          <a:xfrm>
            <a:off x="7705618" y="5880562"/>
            <a:ext cx="1310284" cy="883680"/>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pic>
        <p:nvPicPr>
          <p:cNvPr id="4" name="Picture 3"/>
          <p:cNvPicPr>
            <a:picLocks noChangeAspect="1"/>
          </p:cNvPicPr>
          <p:nvPr userDrawn="1"/>
        </p:nvPicPr>
        <p:blipFill>
          <a:blip r:embed="rId2"/>
          <a:stretch>
            <a:fillRect/>
          </a:stretch>
        </p:blipFill>
        <p:spPr>
          <a:xfrm>
            <a:off x="7705618" y="5880562"/>
            <a:ext cx="1310284" cy="883680"/>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5" name="Picture 4"/>
          <p:cNvPicPr>
            <a:picLocks noChangeAspect="1"/>
          </p:cNvPicPr>
          <p:nvPr userDrawn="1"/>
        </p:nvPicPr>
        <p:blipFill>
          <a:blip r:embed="rId2"/>
          <a:stretch>
            <a:fillRect/>
          </a:stretch>
        </p:blipFill>
        <p:spPr>
          <a:xfrm>
            <a:off x="7705618" y="5880562"/>
            <a:ext cx="1310284" cy="883680"/>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pic>
        <p:nvPicPr>
          <p:cNvPr id="3" name="Picture 2"/>
          <p:cNvPicPr>
            <a:picLocks noChangeAspect="1"/>
          </p:cNvPicPr>
          <p:nvPr userDrawn="1"/>
        </p:nvPicPr>
        <p:blipFill>
          <a:blip r:embed="rId2"/>
          <a:stretch>
            <a:fillRect/>
          </a:stretch>
        </p:blipFill>
        <p:spPr>
          <a:xfrm>
            <a:off x="7705618" y="5880562"/>
            <a:ext cx="1310284" cy="883680"/>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7705618" y="5880562"/>
            <a:ext cx="1310284" cy="883680"/>
          </a:xfrm>
          <a:prstGeom prst="rect">
            <a:avLst/>
          </a:prstGeom>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5" name="Picture 4"/>
          <p:cNvPicPr>
            <a:picLocks noChangeAspect="1"/>
          </p:cNvPicPr>
          <p:nvPr userDrawn="1"/>
        </p:nvPicPr>
        <p:blipFill>
          <a:blip r:embed="rId2"/>
          <a:stretch>
            <a:fillRect/>
          </a:stretch>
        </p:blipFill>
        <p:spPr>
          <a:xfrm>
            <a:off x="7705618" y="5880562"/>
            <a:ext cx="1310284" cy="883680"/>
          </a:xfrm>
          <a:prstGeom prst="rect">
            <a:avLst/>
          </a:prstGeom>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5" name="Picture 4"/>
          <p:cNvPicPr>
            <a:picLocks noChangeAspect="1"/>
          </p:cNvPicPr>
          <p:nvPr userDrawn="1"/>
        </p:nvPicPr>
        <p:blipFill>
          <a:blip r:embed="rId2"/>
          <a:stretch>
            <a:fillRect/>
          </a:stretch>
        </p:blipFill>
        <p:spPr>
          <a:xfrm>
            <a:off x="7705618" y="5880562"/>
            <a:ext cx="1310284" cy="883680"/>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4" name="Picture 7" descr="Powerpoint background"/>
          <p:cNvPicPr>
            <a:picLocks noChangeAspect="1" noChangeArrowheads="1"/>
          </p:cNvPicPr>
          <p:nvPr userDrawn="1"/>
        </p:nvPicPr>
        <p:blipFill>
          <a:blip r:embed="rId13" cstate="print">
            <a:lum contrast="-8000"/>
          </a:blip>
          <a:stretch>
            <a:fillRect/>
          </a:stretch>
        </p:blipFill>
        <p:spPr bwMode="auto">
          <a:xfrm>
            <a:off x="0" y="0"/>
            <a:ext cx="9170659" cy="6858000"/>
          </a:xfrm>
          <a:prstGeom prst="rect">
            <a:avLst/>
          </a:prstGeom>
          <a:noFill/>
          <a:ln>
            <a:noFill/>
          </a:ln>
        </p:spPr>
      </p:pic>
      <p:pic>
        <p:nvPicPr>
          <p:cNvPr id="1033" name="Picture 9" descr="DHS_fema_SR"/>
          <p:cNvPicPr>
            <a:picLocks noChangeAspect="1" noChangeArrowheads="1"/>
          </p:cNvPicPr>
          <p:nvPr/>
        </p:nvPicPr>
        <p:blipFill>
          <a:blip r:embed="rId14" cstate="print"/>
          <a:srcRect/>
          <a:stretch>
            <a:fillRect/>
          </a:stretch>
        </p:blipFill>
        <p:spPr bwMode="auto">
          <a:xfrm>
            <a:off x="-28575" y="5756275"/>
            <a:ext cx="2463800" cy="118745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46743" y="231733"/>
            <a:ext cx="8679543" cy="2166370"/>
          </a:xfrm>
          <a:prstGeom prst="rect">
            <a:avLst/>
          </a:prstGeom>
        </p:spPr>
        <p:txBody>
          <a:bodyPr/>
          <a:lstStyle/>
          <a:p>
            <a:r>
              <a:rPr lang="en-US" sz="3200" b="1" dirty="0" smtClean="0">
                <a:solidFill>
                  <a:srgbClr val="0070C0"/>
                </a:solidFill>
              </a:rPr>
              <a:t>Introduction to The New PA Delivery Model</a:t>
            </a:r>
            <a:endParaRPr lang="en-US" sz="3200" b="1" dirty="0">
              <a:solidFill>
                <a:srgbClr val="0070C0"/>
              </a:solidFill>
            </a:endParaRPr>
          </a:p>
        </p:txBody>
      </p:sp>
      <p:pic>
        <p:nvPicPr>
          <p:cNvPr id="4" name="Picture 3"/>
          <p:cNvPicPr>
            <a:picLocks noChangeAspect="1"/>
          </p:cNvPicPr>
          <p:nvPr/>
        </p:nvPicPr>
        <p:blipFill>
          <a:blip r:embed="rId3"/>
          <a:stretch>
            <a:fillRect/>
          </a:stretch>
        </p:blipFill>
        <p:spPr>
          <a:xfrm>
            <a:off x="1095582" y="1043401"/>
            <a:ext cx="6981863" cy="4720228"/>
          </a:xfrm>
          <a:prstGeom prst="rect">
            <a:avLst/>
          </a:prstGeom>
        </p:spPr>
      </p:pic>
    </p:spTree>
    <p:extLst>
      <p:ext uri="{BB962C8B-B14F-4D97-AF65-F5344CB8AC3E}">
        <p14:creationId xmlns:p14="http://schemas.microsoft.com/office/powerpoint/2010/main" val="3079386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52263"/>
            <a:ext cx="8229600" cy="1143000"/>
          </a:xfrm>
          <a:prstGeom prst="rect">
            <a:avLst/>
          </a:prstGeom>
        </p:spPr>
        <p:txBody>
          <a:bodyPr/>
          <a:lstStyle/>
          <a:p>
            <a:r>
              <a:rPr lang="en-US" sz="3200" b="1" dirty="0" smtClean="0">
                <a:solidFill>
                  <a:srgbClr val="0070C0"/>
                </a:solidFill>
              </a:rPr>
              <a:t>Operational </a:t>
            </a:r>
            <a:r>
              <a:rPr lang="en-US" sz="3200" b="1" dirty="0">
                <a:solidFill>
                  <a:srgbClr val="0070C0"/>
                </a:solidFill>
              </a:rPr>
              <a:t>Framework</a:t>
            </a:r>
            <a:endParaRPr lang="en-US" sz="3200" dirty="0"/>
          </a:p>
        </p:txBody>
      </p:sp>
      <p:sp>
        <p:nvSpPr>
          <p:cNvPr id="7" name="Text Placeholder 6"/>
          <p:cNvSpPr>
            <a:spLocks noGrp="1"/>
          </p:cNvSpPr>
          <p:nvPr>
            <p:ph type="body" sz="quarter" idx="4294967295"/>
          </p:nvPr>
        </p:nvSpPr>
        <p:spPr>
          <a:xfrm>
            <a:off x="1313543" y="854831"/>
            <a:ext cx="6509657" cy="639762"/>
          </a:xfrm>
          <a:prstGeom prst="rect">
            <a:avLst/>
          </a:prstGeom>
        </p:spPr>
        <p:txBody>
          <a:bodyPr/>
          <a:lstStyle/>
          <a:p>
            <a:pPr marL="0" indent="0">
              <a:buNone/>
            </a:pPr>
            <a:r>
              <a:rPr lang="en-US" sz="3000" dirty="0" smtClean="0">
                <a:solidFill>
                  <a:srgbClr val="0070C0"/>
                </a:solidFill>
              </a:rPr>
              <a:t>Introduction – FEMA </a:t>
            </a:r>
            <a:r>
              <a:rPr lang="en-US" sz="3000" dirty="0" smtClean="0">
                <a:solidFill>
                  <a:srgbClr val="0070C0"/>
                </a:solidFill>
              </a:rPr>
              <a:t>SI</a:t>
            </a:r>
            <a:endParaRPr lang="en-US" sz="3000" dirty="0">
              <a:solidFill>
                <a:srgbClr val="0070C0"/>
              </a:solidFill>
            </a:endParaRPr>
          </a:p>
        </p:txBody>
      </p:sp>
      <p:sp>
        <p:nvSpPr>
          <p:cNvPr id="8" name="Content Placeholder 7"/>
          <p:cNvSpPr>
            <a:spLocks noGrp="1"/>
          </p:cNvSpPr>
          <p:nvPr>
            <p:ph sz="quarter" idx="4294967295"/>
          </p:nvPr>
        </p:nvSpPr>
        <p:spPr>
          <a:xfrm>
            <a:off x="304801" y="2084277"/>
            <a:ext cx="8534400" cy="3533883"/>
          </a:xfrm>
          <a:prstGeom prst="rect">
            <a:avLst/>
          </a:prstGeom>
        </p:spPr>
        <p:txBody>
          <a:bodyPr/>
          <a:lstStyle/>
          <a:p>
            <a:pPr>
              <a:buFontTx/>
              <a:buChar char="-"/>
            </a:pPr>
            <a:r>
              <a:rPr lang="en-US" sz="2600" b="1" dirty="0" smtClean="0"/>
              <a:t>Receives Site Inspection </a:t>
            </a:r>
            <a:r>
              <a:rPr lang="en-US" sz="2600" b="1" dirty="0" smtClean="0"/>
              <a:t>WO</a:t>
            </a:r>
            <a:endParaRPr lang="en-US" sz="2600" b="1" dirty="0"/>
          </a:p>
          <a:p>
            <a:pPr>
              <a:buFontTx/>
              <a:buChar char="-"/>
            </a:pPr>
            <a:r>
              <a:rPr lang="en-US" sz="2600" b="1" dirty="0"/>
              <a:t>Facilitates Site Inspections / Collects </a:t>
            </a:r>
            <a:r>
              <a:rPr lang="en-US" sz="2600" b="1" dirty="0" smtClean="0"/>
              <a:t>Dimensions.</a:t>
            </a:r>
            <a:endParaRPr lang="en-US" sz="2600" b="1" dirty="0"/>
          </a:p>
          <a:p>
            <a:pPr>
              <a:buFontTx/>
              <a:buChar char="-"/>
            </a:pPr>
            <a:r>
              <a:rPr lang="en-US" sz="2600" b="1" dirty="0"/>
              <a:t>Assembles a Report Package with Photos, Maps, and </a:t>
            </a:r>
            <a:r>
              <a:rPr lang="en-US" sz="2600" b="1" dirty="0" smtClean="0"/>
              <a:t>Sketches</a:t>
            </a:r>
            <a:endParaRPr lang="en-US" sz="2600" b="1" dirty="0"/>
          </a:p>
          <a:p>
            <a:pPr>
              <a:buFontTx/>
              <a:buChar char="-"/>
            </a:pPr>
            <a:r>
              <a:rPr lang="en-US" sz="2600" b="1" dirty="0"/>
              <a:t>Crafts Damage Description from the </a:t>
            </a:r>
            <a:r>
              <a:rPr lang="en-US" sz="2600" b="1" dirty="0" smtClean="0"/>
              <a:t>SIR</a:t>
            </a:r>
            <a:endParaRPr lang="en-US" sz="2600" b="1" dirty="0" smtClean="0"/>
          </a:p>
          <a:p>
            <a:pPr marL="0" indent="0">
              <a:buNone/>
            </a:pPr>
            <a:endParaRPr lang="en-US" sz="1800" dirty="0" smtClean="0"/>
          </a:p>
          <a:p>
            <a:endParaRPr lang="en-US" sz="1800" dirty="0"/>
          </a:p>
          <a:p>
            <a:pPr marL="0" indent="0">
              <a:buNone/>
            </a:pPr>
            <a:endParaRPr lang="en-US" sz="1800" dirty="0"/>
          </a:p>
        </p:txBody>
      </p:sp>
    </p:spTree>
    <p:extLst>
      <p:ext uri="{BB962C8B-B14F-4D97-AF65-F5344CB8AC3E}">
        <p14:creationId xmlns:p14="http://schemas.microsoft.com/office/powerpoint/2010/main" val="13425242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7784" y="121667"/>
            <a:ext cx="8229600" cy="950912"/>
          </a:xfrm>
          <a:prstGeom prst="rect">
            <a:avLst/>
          </a:prstGeom>
        </p:spPr>
        <p:txBody>
          <a:bodyPr/>
          <a:lstStyle/>
          <a:p>
            <a:r>
              <a:rPr lang="en-US" sz="3200" b="1" dirty="0" smtClean="0">
                <a:solidFill>
                  <a:srgbClr val="0070C0"/>
                </a:solidFill>
              </a:rPr>
              <a:t>Operational </a:t>
            </a:r>
            <a:r>
              <a:rPr lang="en-US" sz="3200" b="1" dirty="0">
                <a:solidFill>
                  <a:srgbClr val="0070C0"/>
                </a:solidFill>
              </a:rPr>
              <a:t>Framework</a:t>
            </a:r>
            <a:endParaRPr lang="en-US" sz="3200" dirty="0"/>
          </a:p>
        </p:txBody>
      </p:sp>
      <p:sp>
        <p:nvSpPr>
          <p:cNvPr id="3" name="Content Placeholder 2"/>
          <p:cNvSpPr>
            <a:spLocks noGrp="1"/>
          </p:cNvSpPr>
          <p:nvPr>
            <p:ph idx="4294967295"/>
          </p:nvPr>
        </p:nvSpPr>
        <p:spPr>
          <a:xfrm>
            <a:off x="101600" y="770775"/>
            <a:ext cx="9042400" cy="4708525"/>
          </a:xfrm>
          <a:prstGeom prst="rect">
            <a:avLst/>
          </a:prstGeom>
        </p:spPr>
        <p:txBody>
          <a:bodyPr/>
          <a:lstStyle/>
          <a:p>
            <a:pPr marL="0" indent="0" algn="ctr">
              <a:buNone/>
            </a:pPr>
            <a:r>
              <a:rPr lang="en-US" sz="3000" b="1" dirty="0" smtClean="0">
                <a:solidFill>
                  <a:srgbClr val="0070C0"/>
                </a:solidFill>
              </a:rPr>
              <a:t>FEMA </a:t>
            </a:r>
            <a:r>
              <a:rPr lang="en-US" sz="3000" b="1" dirty="0" smtClean="0">
                <a:solidFill>
                  <a:srgbClr val="0070C0"/>
                </a:solidFill>
              </a:rPr>
              <a:t>CRC Structure</a:t>
            </a:r>
            <a:endParaRPr lang="en-US" sz="3000" b="1" dirty="0">
              <a:solidFill>
                <a:srgbClr val="0070C0"/>
              </a:solidFill>
            </a:endParaRPr>
          </a:p>
        </p:txBody>
      </p:sp>
      <p:graphicFrame>
        <p:nvGraphicFramePr>
          <p:cNvPr id="9" name="Diagram 8"/>
          <p:cNvGraphicFramePr/>
          <p:nvPr>
            <p:extLst>
              <p:ext uri="{D42A27DB-BD31-4B8C-83A1-F6EECF244321}">
                <p14:modId xmlns:p14="http://schemas.microsoft.com/office/powerpoint/2010/main" val="1682379821"/>
              </p:ext>
            </p:extLst>
          </p:nvPr>
        </p:nvGraphicFramePr>
        <p:xfrm>
          <a:off x="-214468" y="1528660"/>
          <a:ext cx="9559636" cy="49785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06169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rgbClr val="0070C0"/>
                </a:solidFill>
              </a:rPr>
              <a:t>New PA Project </a:t>
            </a:r>
            <a:r>
              <a:rPr lang="en-US" sz="3200" b="1" dirty="0">
                <a:solidFill>
                  <a:srgbClr val="0070C0"/>
                </a:solidFill>
              </a:rPr>
              <a:t>Phases</a:t>
            </a:r>
            <a:endParaRPr lang="en-US" sz="3200" dirty="0"/>
          </a:p>
        </p:txBody>
      </p:sp>
      <p:sp>
        <p:nvSpPr>
          <p:cNvPr id="3" name="Content Placeholder 2"/>
          <p:cNvSpPr>
            <a:spLocks noGrp="1"/>
          </p:cNvSpPr>
          <p:nvPr>
            <p:ph idx="1"/>
          </p:nvPr>
        </p:nvSpPr>
        <p:spPr>
          <a:xfrm>
            <a:off x="457200" y="1092200"/>
            <a:ext cx="8229600" cy="4525963"/>
          </a:xfrm>
        </p:spPr>
        <p:txBody>
          <a:bodyPr/>
          <a:lstStyle/>
          <a:p>
            <a:pPr marL="0" indent="0">
              <a:buNone/>
            </a:pPr>
            <a:r>
              <a:rPr lang="en-US" sz="2800" b="1" dirty="0" smtClean="0">
                <a:solidFill>
                  <a:srgbClr val="C00000"/>
                </a:solidFill>
              </a:rPr>
              <a:t>Moving forward through the course, we will: </a:t>
            </a:r>
          </a:p>
          <a:p>
            <a:pPr>
              <a:buFontTx/>
              <a:buChar char="-"/>
            </a:pPr>
            <a:r>
              <a:rPr lang="en-US" sz="2000" dirty="0" smtClean="0"/>
              <a:t>Take </a:t>
            </a:r>
            <a:r>
              <a:rPr lang="en-US" sz="2000" dirty="0"/>
              <a:t>a deeper look at </a:t>
            </a:r>
            <a:r>
              <a:rPr lang="en-US" sz="2000" dirty="0" smtClean="0"/>
              <a:t>each phase</a:t>
            </a:r>
            <a:endParaRPr lang="en-US" sz="2000" dirty="0"/>
          </a:p>
          <a:p>
            <a:pPr>
              <a:buFontTx/>
              <a:buChar char="-"/>
            </a:pPr>
            <a:r>
              <a:rPr lang="en-US" sz="2000" dirty="0" smtClean="0"/>
              <a:t>Describe the FEMA Role</a:t>
            </a:r>
          </a:p>
          <a:p>
            <a:pPr>
              <a:buFontTx/>
              <a:buChar char="-"/>
            </a:pPr>
            <a:r>
              <a:rPr lang="en-US" sz="2000" dirty="0" smtClean="0"/>
              <a:t>Demonstrate the Applicant Roles</a:t>
            </a:r>
          </a:p>
          <a:p>
            <a:pPr>
              <a:buFontTx/>
              <a:buChar char="-"/>
            </a:pPr>
            <a:r>
              <a:rPr lang="en-US" sz="2000" dirty="0" smtClean="0"/>
              <a:t>Identify potential Recipient Roles</a:t>
            </a:r>
            <a:endParaRPr lang="en-US" sz="2000" dirty="0"/>
          </a:p>
        </p:txBody>
      </p:sp>
      <p:pic>
        <p:nvPicPr>
          <p:cNvPr id="5" name="Picture 4"/>
          <p:cNvPicPr>
            <a:picLocks noChangeAspect="1"/>
          </p:cNvPicPr>
          <p:nvPr/>
        </p:nvPicPr>
        <p:blipFill rotWithShape="1">
          <a:blip r:embed="rId3"/>
          <a:srcRect l="1016" b="12525"/>
          <a:stretch/>
        </p:blipFill>
        <p:spPr>
          <a:xfrm>
            <a:off x="417770" y="3721100"/>
            <a:ext cx="8287150" cy="1612901"/>
          </a:xfrm>
          <a:prstGeom prst="rect">
            <a:avLst/>
          </a:prstGeom>
        </p:spPr>
      </p:pic>
    </p:spTree>
    <p:extLst>
      <p:ext uri="{BB962C8B-B14F-4D97-AF65-F5344CB8AC3E}">
        <p14:creationId xmlns:p14="http://schemas.microsoft.com/office/powerpoint/2010/main" val="17571327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365" y="211138"/>
            <a:ext cx="8506689" cy="1143000"/>
          </a:xfrm>
        </p:spPr>
        <p:txBody>
          <a:bodyPr/>
          <a:lstStyle/>
          <a:p>
            <a:r>
              <a:rPr lang="en-US" sz="3200" b="1" dirty="0">
                <a:solidFill>
                  <a:srgbClr val="0070C0"/>
                </a:solidFill>
              </a:rPr>
              <a:t>Introduction to </a:t>
            </a:r>
            <a:r>
              <a:rPr lang="en-US" sz="3200" b="1" dirty="0" smtClean="0">
                <a:solidFill>
                  <a:srgbClr val="0070C0"/>
                </a:solidFill>
              </a:rPr>
              <a:t>The </a:t>
            </a:r>
            <a:r>
              <a:rPr lang="en-US" sz="3200" b="1" dirty="0">
                <a:solidFill>
                  <a:srgbClr val="0070C0"/>
                </a:solidFill>
              </a:rPr>
              <a:t>New PA Delivery Model</a:t>
            </a:r>
            <a:endParaRPr lang="en-US" sz="3200" dirty="0"/>
          </a:p>
        </p:txBody>
      </p:sp>
      <p:sp>
        <p:nvSpPr>
          <p:cNvPr id="3" name="Content Placeholder 2"/>
          <p:cNvSpPr>
            <a:spLocks noGrp="1"/>
          </p:cNvSpPr>
          <p:nvPr>
            <p:ph idx="1"/>
          </p:nvPr>
        </p:nvSpPr>
        <p:spPr>
          <a:xfrm>
            <a:off x="346365" y="985838"/>
            <a:ext cx="8506690" cy="4525963"/>
          </a:xfrm>
        </p:spPr>
        <p:txBody>
          <a:bodyPr/>
          <a:lstStyle/>
          <a:p>
            <a:pPr marL="0" indent="0">
              <a:buNone/>
            </a:pPr>
            <a:r>
              <a:rPr lang="en-US" sz="2400" b="1" dirty="0" smtClean="0">
                <a:solidFill>
                  <a:srgbClr val="0070C0"/>
                </a:solidFill>
              </a:rPr>
              <a:t>The Public Assistance Grants Portal:</a:t>
            </a:r>
          </a:p>
          <a:p>
            <a:pPr>
              <a:buFontTx/>
              <a:buChar char="-"/>
            </a:pPr>
            <a:r>
              <a:rPr lang="en-US" sz="2000" b="1" dirty="0" smtClean="0"/>
              <a:t>Developed to assist the Applicant and Recipients</a:t>
            </a:r>
          </a:p>
          <a:p>
            <a:pPr>
              <a:buFontTx/>
              <a:buChar char="-"/>
            </a:pPr>
            <a:r>
              <a:rPr lang="en-US" sz="2000" b="1" dirty="0" smtClean="0"/>
              <a:t>Facilitates full project visibility</a:t>
            </a:r>
          </a:p>
          <a:p>
            <a:pPr>
              <a:buFontTx/>
              <a:buChar char="-"/>
            </a:pPr>
            <a:r>
              <a:rPr lang="en-US" sz="2000" b="1" dirty="0" smtClean="0"/>
              <a:t>Enhances coordination and communication</a:t>
            </a:r>
          </a:p>
          <a:p>
            <a:pPr>
              <a:buFontTx/>
              <a:buChar char="-"/>
            </a:pPr>
            <a:r>
              <a:rPr lang="en-US" sz="2000" b="1" dirty="0" smtClean="0"/>
              <a:t>User friendly - streamlines work and workflow</a:t>
            </a:r>
          </a:p>
          <a:p>
            <a:pPr>
              <a:buFontTx/>
              <a:buChar char="-"/>
            </a:pPr>
            <a:r>
              <a:rPr lang="en-US" sz="2000" b="1" dirty="0" smtClean="0"/>
              <a:t>Significantly improves document collection and retention</a:t>
            </a:r>
          </a:p>
          <a:p>
            <a:pPr marL="0" indent="0">
              <a:buNone/>
            </a:pPr>
            <a:r>
              <a:rPr lang="en-US" sz="2000" b="1" dirty="0" smtClean="0">
                <a:solidFill>
                  <a:srgbClr val="0070C0"/>
                </a:solidFill>
              </a:rPr>
              <a:t>By the conclusion of this course, all participants will be familiar with the Grants Portal. </a:t>
            </a:r>
            <a:endParaRPr lang="en-US" sz="2000" b="1" dirty="0">
              <a:solidFill>
                <a:srgbClr val="0070C0"/>
              </a:solidFill>
            </a:endParaRPr>
          </a:p>
        </p:txBody>
      </p:sp>
      <p:pic>
        <p:nvPicPr>
          <p:cNvPr id="5" name="Picture 4"/>
          <p:cNvPicPr>
            <a:picLocks noChangeAspect="1"/>
          </p:cNvPicPr>
          <p:nvPr/>
        </p:nvPicPr>
        <p:blipFill>
          <a:blip r:embed="rId3"/>
          <a:stretch>
            <a:fillRect/>
          </a:stretch>
        </p:blipFill>
        <p:spPr>
          <a:xfrm>
            <a:off x="2763910" y="4356100"/>
            <a:ext cx="3731893" cy="2092203"/>
          </a:xfrm>
          <a:prstGeom prst="rect">
            <a:avLst/>
          </a:prstGeom>
        </p:spPr>
      </p:pic>
    </p:spTree>
    <p:extLst>
      <p:ext uri="{BB962C8B-B14F-4D97-AF65-F5344CB8AC3E}">
        <p14:creationId xmlns:p14="http://schemas.microsoft.com/office/powerpoint/2010/main" val="11347927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1138"/>
            <a:ext cx="8229600" cy="1143000"/>
          </a:xfrm>
        </p:spPr>
        <p:txBody>
          <a:bodyPr/>
          <a:lstStyle/>
          <a:p>
            <a:r>
              <a:rPr lang="en-US" sz="3200" b="1" dirty="0" smtClean="0">
                <a:solidFill>
                  <a:srgbClr val="0070C0"/>
                </a:solidFill>
              </a:rPr>
              <a:t>Login Screen</a:t>
            </a:r>
            <a:endParaRPr lang="en-US" sz="3200" b="1" dirty="0">
              <a:solidFill>
                <a:srgbClr val="0070C0"/>
              </a:solidFill>
            </a:endParaRPr>
          </a:p>
        </p:txBody>
      </p:sp>
      <p:pic>
        <p:nvPicPr>
          <p:cNvPr id="3" name="Picture 2"/>
          <p:cNvPicPr>
            <a:picLocks noChangeAspect="1"/>
          </p:cNvPicPr>
          <p:nvPr/>
        </p:nvPicPr>
        <p:blipFill>
          <a:blip r:embed="rId3"/>
          <a:stretch>
            <a:fillRect/>
          </a:stretch>
        </p:blipFill>
        <p:spPr>
          <a:xfrm>
            <a:off x="176090" y="1247274"/>
            <a:ext cx="8778240" cy="3781114"/>
          </a:xfrm>
          <a:prstGeom prst="rect">
            <a:avLst/>
          </a:prstGeom>
        </p:spPr>
      </p:pic>
      <p:sp>
        <p:nvSpPr>
          <p:cNvPr id="5" name="TextBox 4"/>
          <p:cNvSpPr txBox="1"/>
          <p:nvPr/>
        </p:nvSpPr>
        <p:spPr>
          <a:xfrm>
            <a:off x="2400300" y="5147222"/>
            <a:ext cx="4362092" cy="523220"/>
          </a:xfrm>
          <a:prstGeom prst="rect">
            <a:avLst/>
          </a:prstGeom>
          <a:noFill/>
        </p:spPr>
        <p:txBody>
          <a:bodyPr wrap="none" rtlCol="0">
            <a:spAutoFit/>
          </a:bodyPr>
          <a:lstStyle/>
          <a:p>
            <a:r>
              <a:rPr lang="en-US" sz="2800" b="1" dirty="0">
                <a:solidFill>
                  <a:srgbClr val="C00000"/>
                </a:solidFill>
                <a:latin typeface="+mn-lt"/>
              </a:rPr>
              <a:t>https://grantee.fema.gov</a:t>
            </a:r>
          </a:p>
        </p:txBody>
      </p:sp>
    </p:spTree>
    <p:extLst>
      <p:ext uri="{BB962C8B-B14F-4D97-AF65-F5344CB8AC3E}">
        <p14:creationId xmlns:p14="http://schemas.microsoft.com/office/powerpoint/2010/main" val="24521099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04726" y="1759316"/>
            <a:ext cx="8778240" cy="3340763"/>
          </a:xfrm>
          <a:prstGeom prst="rect">
            <a:avLst/>
          </a:prstGeom>
        </p:spPr>
      </p:pic>
      <p:sp>
        <p:nvSpPr>
          <p:cNvPr id="4" name="Title 1"/>
          <p:cNvSpPr>
            <a:spLocks noGrp="1"/>
          </p:cNvSpPr>
          <p:nvPr>
            <p:ph type="title"/>
          </p:nvPr>
        </p:nvSpPr>
        <p:spPr>
          <a:xfrm>
            <a:off x="457200" y="173038"/>
            <a:ext cx="8229600" cy="1143000"/>
          </a:xfrm>
        </p:spPr>
        <p:txBody>
          <a:bodyPr/>
          <a:lstStyle/>
          <a:p>
            <a:r>
              <a:rPr lang="en-US" sz="3200" b="1" dirty="0">
                <a:solidFill>
                  <a:srgbClr val="0070C0"/>
                </a:solidFill>
              </a:rPr>
              <a:t>Recipient “</a:t>
            </a:r>
            <a:r>
              <a:rPr lang="en-US" sz="3200" b="1" dirty="0" smtClean="0">
                <a:solidFill>
                  <a:srgbClr val="0070C0"/>
                </a:solidFill>
              </a:rPr>
              <a:t>Dashboard” Screen</a:t>
            </a:r>
            <a:endParaRPr lang="en-US" sz="3200" b="1" dirty="0">
              <a:solidFill>
                <a:srgbClr val="0070C0"/>
              </a:solidFill>
            </a:endParaRPr>
          </a:p>
        </p:txBody>
      </p:sp>
      <p:sp>
        <p:nvSpPr>
          <p:cNvPr id="7" name="Rectangle 6"/>
          <p:cNvSpPr/>
          <p:nvPr/>
        </p:nvSpPr>
        <p:spPr>
          <a:xfrm>
            <a:off x="71918" y="2096785"/>
            <a:ext cx="1612900" cy="571501"/>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985659" y="792818"/>
            <a:ext cx="1172682" cy="492443"/>
          </a:xfrm>
          <a:prstGeom prst="rect">
            <a:avLst/>
          </a:prstGeom>
          <a:noFill/>
        </p:spPr>
        <p:txBody>
          <a:bodyPr wrap="square" rtlCol="0">
            <a:spAutoFit/>
          </a:bodyPr>
          <a:lstStyle/>
          <a:p>
            <a:pPr algn="ctr"/>
            <a:r>
              <a:rPr lang="en-US" sz="2600" dirty="0" smtClean="0">
                <a:solidFill>
                  <a:srgbClr val="0070C0"/>
                </a:solidFill>
                <a:latin typeface="Calibri" panose="020F0502020204030204" pitchFamily="34" charset="0"/>
                <a:cs typeface="Calibri" panose="020F0502020204030204" pitchFamily="34" charset="0"/>
              </a:rPr>
              <a:t>Profile</a:t>
            </a:r>
            <a:endParaRPr lang="en-US" sz="2600"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573464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rgbClr val="0070C0"/>
                </a:solidFill>
              </a:rPr>
              <a:t>Recipient “My Organization” Area</a:t>
            </a:r>
            <a:endParaRPr lang="en-US" sz="3200" dirty="0">
              <a:solidFill>
                <a:srgbClr val="0070C0"/>
              </a:solidFill>
            </a:endParaRPr>
          </a:p>
        </p:txBody>
      </p:sp>
      <p:pic>
        <p:nvPicPr>
          <p:cNvPr id="4" name="Picture 3"/>
          <p:cNvPicPr>
            <a:picLocks noChangeAspect="1"/>
          </p:cNvPicPr>
          <p:nvPr/>
        </p:nvPicPr>
        <p:blipFill>
          <a:blip r:embed="rId3"/>
          <a:stretch>
            <a:fillRect/>
          </a:stretch>
        </p:blipFill>
        <p:spPr>
          <a:xfrm>
            <a:off x="192343" y="1465096"/>
            <a:ext cx="8778240" cy="3970105"/>
          </a:xfrm>
          <a:prstGeom prst="rect">
            <a:avLst/>
          </a:prstGeom>
          <a:ln>
            <a:solidFill>
              <a:srgbClr val="FF0000"/>
            </a:solidFill>
          </a:ln>
        </p:spPr>
      </p:pic>
      <p:sp>
        <p:nvSpPr>
          <p:cNvPr id="6" name="Rectangle 5"/>
          <p:cNvSpPr/>
          <p:nvPr/>
        </p:nvSpPr>
        <p:spPr>
          <a:xfrm>
            <a:off x="112591" y="2572824"/>
            <a:ext cx="1485900" cy="393700"/>
          </a:xfrm>
          <a:prstGeom prst="rect">
            <a:avLst/>
          </a:prstGeom>
          <a:noFill/>
          <a:ln w="47625">
            <a:solidFill>
              <a:srgbClr val="1D02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92437" y="3955268"/>
            <a:ext cx="928396" cy="431800"/>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005137" y="4501368"/>
            <a:ext cx="928396" cy="431800"/>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005137" y="5022068"/>
            <a:ext cx="928396" cy="431800"/>
          </a:xfrm>
          <a:prstGeom prst="rect">
            <a:avLst/>
          </a:prstGeom>
          <a:noFill/>
          <a:ln w="4762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360058" y="792818"/>
            <a:ext cx="4459841" cy="492443"/>
          </a:xfrm>
          <a:prstGeom prst="rect">
            <a:avLst/>
          </a:prstGeom>
          <a:noFill/>
        </p:spPr>
        <p:txBody>
          <a:bodyPr wrap="square" rtlCol="0">
            <a:spAutoFit/>
          </a:bodyPr>
          <a:lstStyle/>
          <a:p>
            <a:pPr algn="ctr"/>
            <a:r>
              <a:rPr lang="en-US" sz="2600" dirty="0" smtClean="0">
                <a:solidFill>
                  <a:srgbClr val="0070C0"/>
                </a:solidFill>
                <a:latin typeface="Calibri" panose="020F0502020204030204" pitchFamily="34" charset="0"/>
                <a:cs typeface="Calibri" panose="020F0502020204030204" pitchFamily="34" charset="0"/>
              </a:rPr>
              <a:t>Profile / Organization Profile</a:t>
            </a:r>
            <a:endParaRPr lang="en-US" sz="2600"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496087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198438"/>
            <a:ext cx="8229600" cy="1143000"/>
          </a:xfrm>
        </p:spPr>
        <p:txBody>
          <a:bodyPr/>
          <a:lstStyle/>
          <a:p>
            <a:r>
              <a:rPr lang="en-US" sz="3200" b="1" dirty="0" smtClean="0">
                <a:solidFill>
                  <a:srgbClr val="0070C0"/>
                </a:solidFill>
              </a:rPr>
              <a:t>Recipient “Recipient Regions” </a:t>
            </a:r>
            <a:r>
              <a:rPr lang="en-US" sz="3200" b="1" dirty="0">
                <a:solidFill>
                  <a:srgbClr val="0070C0"/>
                </a:solidFill>
              </a:rPr>
              <a:t>Area</a:t>
            </a:r>
            <a:endParaRPr lang="en-US" sz="3200" dirty="0">
              <a:solidFill>
                <a:srgbClr val="0070C0"/>
              </a:solidFill>
            </a:endParaRPr>
          </a:p>
        </p:txBody>
      </p:sp>
      <p:pic>
        <p:nvPicPr>
          <p:cNvPr id="6" name="Picture 5"/>
          <p:cNvPicPr>
            <a:picLocks noChangeAspect="1"/>
          </p:cNvPicPr>
          <p:nvPr/>
        </p:nvPicPr>
        <p:blipFill>
          <a:blip r:embed="rId3"/>
          <a:stretch>
            <a:fillRect/>
          </a:stretch>
        </p:blipFill>
        <p:spPr>
          <a:xfrm>
            <a:off x="191018" y="1973351"/>
            <a:ext cx="8778240" cy="2944512"/>
          </a:xfrm>
          <a:prstGeom prst="rect">
            <a:avLst/>
          </a:prstGeom>
        </p:spPr>
      </p:pic>
      <p:sp>
        <p:nvSpPr>
          <p:cNvPr id="7" name="Rectangle 6"/>
          <p:cNvSpPr/>
          <p:nvPr/>
        </p:nvSpPr>
        <p:spPr>
          <a:xfrm>
            <a:off x="6718301" y="2794000"/>
            <a:ext cx="1266370" cy="482600"/>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1601" y="3276600"/>
            <a:ext cx="1816100" cy="482600"/>
          </a:xfrm>
          <a:prstGeom prst="rect">
            <a:avLst/>
          </a:prstGeom>
          <a:noFill/>
          <a:ln w="47625">
            <a:solidFill>
              <a:srgbClr val="1D02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01158" y="792818"/>
            <a:ext cx="7152242" cy="492443"/>
          </a:xfrm>
          <a:prstGeom prst="rect">
            <a:avLst/>
          </a:prstGeom>
          <a:noFill/>
        </p:spPr>
        <p:txBody>
          <a:bodyPr wrap="square" rtlCol="0">
            <a:spAutoFit/>
          </a:bodyPr>
          <a:lstStyle/>
          <a:p>
            <a:pPr algn="ctr"/>
            <a:r>
              <a:rPr lang="en-US" sz="2600" dirty="0" smtClean="0">
                <a:solidFill>
                  <a:srgbClr val="0070C0"/>
                </a:solidFill>
                <a:latin typeface="Calibri" panose="020F0502020204030204" pitchFamily="34" charset="0"/>
                <a:cs typeface="Calibri" panose="020F0502020204030204" pitchFamily="34" charset="0"/>
              </a:rPr>
              <a:t>Profile / Organization Profile / Recipient Regions</a:t>
            </a:r>
            <a:endParaRPr lang="en-US" sz="2600"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04180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198438"/>
            <a:ext cx="8229600" cy="1143000"/>
          </a:xfrm>
        </p:spPr>
        <p:txBody>
          <a:bodyPr/>
          <a:lstStyle/>
          <a:p>
            <a:r>
              <a:rPr lang="en-US" sz="3200" b="1" dirty="0" smtClean="0">
                <a:solidFill>
                  <a:srgbClr val="0070C0"/>
                </a:solidFill>
              </a:rPr>
              <a:t>Recipient “Recipient Regions” </a:t>
            </a:r>
            <a:r>
              <a:rPr lang="en-US" sz="3200" b="1" dirty="0">
                <a:solidFill>
                  <a:srgbClr val="0070C0"/>
                </a:solidFill>
              </a:rPr>
              <a:t>Area</a:t>
            </a:r>
            <a:endParaRPr lang="en-US" sz="3200" dirty="0">
              <a:solidFill>
                <a:srgbClr val="0070C0"/>
              </a:solidFill>
            </a:endParaRPr>
          </a:p>
        </p:txBody>
      </p:sp>
      <p:grpSp>
        <p:nvGrpSpPr>
          <p:cNvPr id="4" name="Group 3"/>
          <p:cNvGrpSpPr/>
          <p:nvPr/>
        </p:nvGrpSpPr>
        <p:grpSpPr>
          <a:xfrm>
            <a:off x="157968" y="1461639"/>
            <a:ext cx="8778240" cy="3843337"/>
            <a:chOff x="342900" y="1358899"/>
            <a:chExt cx="8401994" cy="3843337"/>
          </a:xfrm>
        </p:grpSpPr>
        <p:pic>
          <p:nvPicPr>
            <p:cNvPr id="3" name="Picture 2"/>
            <p:cNvPicPr>
              <a:picLocks noChangeAspect="1"/>
            </p:cNvPicPr>
            <p:nvPr/>
          </p:nvPicPr>
          <p:blipFill>
            <a:blip r:embed="rId3"/>
            <a:stretch>
              <a:fillRect/>
            </a:stretch>
          </p:blipFill>
          <p:spPr>
            <a:xfrm>
              <a:off x="399107" y="1358899"/>
              <a:ext cx="8345787" cy="3843337"/>
            </a:xfrm>
            <a:prstGeom prst="rect">
              <a:avLst/>
            </a:prstGeom>
          </p:spPr>
        </p:pic>
        <p:sp>
          <p:nvSpPr>
            <p:cNvPr id="8" name="Rectangle 7"/>
            <p:cNvSpPr/>
            <p:nvPr/>
          </p:nvSpPr>
          <p:spPr>
            <a:xfrm>
              <a:off x="342900" y="2463800"/>
              <a:ext cx="1523999" cy="495300"/>
            </a:xfrm>
            <a:prstGeom prst="rect">
              <a:avLst/>
            </a:prstGeom>
            <a:noFill/>
            <a:ln w="47625">
              <a:solidFill>
                <a:srgbClr val="1D02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137399" y="1900779"/>
              <a:ext cx="796471" cy="436021"/>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828799" y="4504279"/>
              <a:ext cx="1041401" cy="486821"/>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923106" y="2334689"/>
              <a:ext cx="6331894" cy="551928"/>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35958" y="792818"/>
            <a:ext cx="9069942" cy="492443"/>
          </a:xfrm>
          <a:prstGeom prst="rect">
            <a:avLst/>
          </a:prstGeom>
          <a:noFill/>
        </p:spPr>
        <p:txBody>
          <a:bodyPr wrap="square" rtlCol="0">
            <a:spAutoFit/>
          </a:bodyPr>
          <a:lstStyle/>
          <a:p>
            <a:pPr algn="ctr"/>
            <a:r>
              <a:rPr lang="en-US" sz="2600" dirty="0" smtClean="0">
                <a:solidFill>
                  <a:srgbClr val="0070C0"/>
                </a:solidFill>
                <a:latin typeface="Calibri" panose="020F0502020204030204" pitchFamily="34" charset="0"/>
                <a:cs typeface="Calibri" panose="020F0502020204030204" pitchFamily="34" charset="0"/>
              </a:rPr>
              <a:t>Profile / Organization Profile / Recipient Regions / Add Region</a:t>
            </a:r>
            <a:endParaRPr lang="en-US" sz="2600"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841673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198438"/>
            <a:ext cx="8229600" cy="1143000"/>
          </a:xfrm>
        </p:spPr>
        <p:txBody>
          <a:bodyPr/>
          <a:lstStyle/>
          <a:p>
            <a:r>
              <a:rPr lang="en-US" sz="3200" b="1" dirty="0" smtClean="0">
                <a:solidFill>
                  <a:srgbClr val="0070C0"/>
                </a:solidFill>
              </a:rPr>
              <a:t>Recipient “Recipient Regions” </a:t>
            </a:r>
            <a:r>
              <a:rPr lang="en-US" sz="3200" b="1" dirty="0">
                <a:solidFill>
                  <a:srgbClr val="0070C0"/>
                </a:solidFill>
              </a:rPr>
              <a:t>Area</a:t>
            </a:r>
            <a:endParaRPr lang="en-US" sz="3200" dirty="0">
              <a:solidFill>
                <a:srgbClr val="0070C0"/>
              </a:solidFill>
            </a:endParaRPr>
          </a:p>
        </p:txBody>
      </p:sp>
      <p:grpSp>
        <p:nvGrpSpPr>
          <p:cNvPr id="3" name="Group 2"/>
          <p:cNvGrpSpPr/>
          <p:nvPr/>
        </p:nvGrpSpPr>
        <p:grpSpPr>
          <a:xfrm>
            <a:off x="93505" y="1662414"/>
            <a:ext cx="8793045" cy="3554144"/>
            <a:chOff x="94827" y="1682962"/>
            <a:chExt cx="8672832" cy="3554144"/>
          </a:xfrm>
        </p:grpSpPr>
        <p:sp>
          <p:nvSpPr>
            <p:cNvPr id="8" name="Rectangle 7"/>
            <p:cNvSpPr/>
            <p:nvPr/>
          </p:nvSpPr>
          <p:spPr>
            <a:xfrm>
              <a:off x="304800" y="2463800"/>
              <a:ext cx="1638299" cy="469900"/>
            </a:xfrm>
            <a:prstGeom prst="rect">
              <a:avLst/>
            </a:prstGeom>
            <a:noFill/>
            <a:ln w="47625">
              <a:solidFill>
                <a:srgbClr val="1D02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137399" y="1913479"/>
              <a:ext cx="796471" cy="436021"/>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828799" y="4504279"/>
              <a:ext cx="1041401" cy="486821"/>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216435" y="1682962"/>
              <a:ext cx="8551224" cy="3492500"/>
            </a:xfrm>
            <a:prstGeom prst="rect">
              <a:avLst/>
            </a:prstGeom>
          </p:spPr>
        </p:pic>
        <p:sp>
          <p:nvSpPr>
            <p:cNvPr id="11" name="Rectangle 10"/>
            <p:cNvSpPr/>
            <p:nvPr/>
          </p:nvSpPr>
          <p:spPr>
            <a:xfrm>
              <a:off x="94827" y="2400804"/>
              <a:ext cx="1828003" cy="568428"/>
            </a:xfrm>
            <a:prstGeom prst="rect">
              <a:avLst/>
            </a:prstGeom>
            <a:noFill/>
            <a:ln w="47625">
              <a:solidFill>
                <a:srgbClr val="1D02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638431" y="3941708"/>
              <a:ext cx="1930401" cy="1295398"/>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p:cNvSpPr txBox="1"/>
          <p:nvPr/>
        </p:nvSpPr>
        <p:spPr>
          <a:xfrm>
            <a:off x="77788" y="818218"/>
            <a:ext cx="9069942" cy="492443"/>
          </a:xfrm>
          <a:prstGeom prst="rect">
            <a:avLst/>
          </a:prstGeom>
          <a:noFill/>
        </p:spPr>
        <p:txBody>
          <a:bodyPr wrap="square" rtlCol="0">
            <a:spAutoFit/>
          </a:bodyPr>
          <a:lstStyle/>
          <a:p>
            <a:pPr algn="ctr"/>
            <a:r>
              <a:rPr lang="en-US" sz="2600" dirty="0" smtClean="0">
                <a:solidFill>
                  <a:srgbClr val="0070C0"/>
                </a:solidFill>
                <a:latin typeface="Calibri" panose="020F0502020204030204" pitchFamily="34" charset="0"/>
                <a:cs typeface="Calibri" panose="020F0502020204030204" pitchFamily="34" charset="0"/>
              </a:rPr>
              <a:t>Profile / Organization Profile / Recipient Regions / Region</a:t>
            </a:r>
            <a:endParaRPr lang="en-US" sz="2600"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90167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767" y="1161146"/>
            <a:ext cx="7707809" cy="3597982"/>
          </a:xfrm>
          <a:prstGeom prst="rect">
            <a:avLst/>
          </a:prstGeom>
        </p:spPr>
      </p:pic>
      <p:sp>
        <p:nvSpPr>
          <p:cNvPr id="6" name="Title 1"/>
          <p:cNvSpPr txBox="1">
            <a:spLocks/>
          </p:cNvSpPr>
          <p:nvPr/>
        </p:nvSpPr>
        <p:spPr>
          <a:xfrm>
            <a:off x="246743" y="231733"/>
            <a:ext cx="8679543" cy="216637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200" b="1" kern="0" smtClean="0">
                <a:solidFill>
                  <a:srgbClr val="0070C0"/>
                </a:solidFill>
              </a:rPr>
              <a:t>Introduction to The New PA Delivery Model</a:t>
            </a:r>
            <a:endParaRPr lang="en-US" sz="3200" b="1" kern="0" dirty="0">
              <a:solidFill>
                <a:srgbClr val="0070C0"/>
              </a:solidFill>
            </a:endParaRPr>
          </a:p>
        </p:txBody>
      </p:sp>
    </p:spTree>
    <p:extLst>
      <p:ext uri="{BB962C8B-B14F-4D97-AF65-F5344CB8AC3E}">
        <p14:creationId xmlns:p14="http://schemas.microsoft.com/office/powerpoint/2010/main" val="6931525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srcRect t="12448" r="2450" b="8299"/>
          <a:stretch/>
        </p:blipFill>
        <p:spPr>
          <a:xfrm>
            <a:off x="184362" y="1372260"/>
            <a:ext cx="8778240" cy="4011642"/>
          </a:xfrm>
          <a:prstGeom prst="rect">
            <a:avLst/>
          </a:prstGeom>
        </p:spPr>
      </p:pic>
      <p:sp>
        <p:nvSpPr>
          <p:cNvPr id="2" name="Title 1"/>
          <p:cNvSpPr>
            <a:spLocks noGrp="1"/>
          </p:cNvSpPr>
          <p:nvPr>
            <p:ph type="title"/>
          </p:nvPr>
        </p:nvSpPr>
        <p:spPr>
          <a:xfrm>
            <a:off x="457201" y="198438"/>
            <a:ext cx="8229600" cy="1143000"/>
          </a:xfrm>
        </p:spPr>
        <p:txBody>
          <a:bodyPr/>
          <a:lstStyle/>
          <a:p>
            <a:r>
              <a:rPr lang="en-US" sz="3200" b="1" dirty="0" smtClean="0">
                <a:solidFill>
                  <a:srgbClr val="0070C0"/>
                </a:solidFill>
              </a:rPr>
              <a:t>Recipient “</a:t>
            </a:r>
            <a:r>
              <a:rPr lang="en-US" sz="3200" b="1" dirty="0">
                <a:solidFill>
                  <a:srgbClr val="0070C0"/>
                </a:solidFill>
              </a:rPr>
              <a:t>Organizations</a:t>
            </a:r>
            <a:r>
              <a:rPr lang="en-US" sz="3200" b="1" dirty="0" smtClean="0">
                <a:solidFill>
                  <a:srgbClr val="0070C0"/>
                </a:solidFill>
              </a:rPr>
              <a:t>” </a:t>
            </a:r>
            <a:r>
              <a:rPr lang="en-US" sz="3200" b="1" dirty="0">
                <a:solidFill>
                  <a:srgbClr val="0070C0"/>
                </a:solidFill>
              </a:rPr>
              <a:t>Area</a:t>
            </a:r>
            <a:endParaRPr lang="en-US" sz="3200" dirty="0">
              <a:solidFill>
                <a:srgbClr val="0070C0"/>
              </a:solidFill>
            </a:endParaRPr>
          </a:p>
        </p:txBody>
      </p:sp>
      <p:sp>
        <p:nvSpPr>
          <p:cNvPr id="9" name="Rectangle 8"/>
          <p:cNvSpPr/>
          <p:nvPr/>
        </p:nvSpPr>
        <p:spPr>
          <a:xfrm>
            <a:off x="112444" y="2709952"/>
            <a:ext cx="1765300" cy="495300"/>
          </a:xfrm>
          <a:prstGeom prst="rect">
            <a:avLst/>
          </a:prstGeom>
          <a:noFill/>
          <a:ln w="47625">
            <a:solidFill>
              <a:srgbClr val="1D02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251700" y="1930402"/>
            <a:ext cx="1863464" cy="1511298"/>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816101" y="4233383"/>
            <a:ext cx="1054100" cy="424521"/>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575300" y="1930402"/>
            <a:ext cx="1651000" cy="660398"/>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1358" y="792818"/>
            <a:ext cx="9069942" cy="492443"/>
          </a:xfrm>
          <a:prstGeom prst="rect">
            <a:avLst/>
          </a:prstGeom>
          <a:noFill/>
        </p:spPr>
        <p:txBody>
          <a:bodyPr wrap="square" rtlCol="0">
            <a:spAutoFit/>
          </a:bodyPr>
          <a:lstStyle/>
          <a:p>
            <a:r>
              <a:rPr lang="en-US" sz="2600" dirty="0" smtClean="0">
                <a:solidFill>
                  <a:srgbClr val="0070C0"/>
                </a:solidFill>
                <a:latin typeface="Calibri" panose="020F0502020204030204" pitchFamily="34" charset="0"/>
                <a:cs typeface="Calibri" panose="020F0502020204030204" pitchFamily="34" charset="0"/>
              </a:rPr>
              <a:t>Profile / Organization Profile / </a:t>
            </a:r>
            <a:r>
              <a:rPr lang="en-US" sz="2600" dirty="0" err="1" smtClean="0">
                <a:solidFill>
                  <a:srgbClr val="0070C0"/>
                </a:solidFill>
                <a:latin typeface="Calibri" panose="020F0502020204030204" pitchFamily="34" charset="0"/>
                <a:cs typeface="Calibri" panose="020F0502020204030204" pitchFamily="34" charset="0"/>
              </a:rPr>
              <a:t>Subrecipient</a:t>
            </a:r>
            <a:r>
              <a:rPr lang="en-US" sz="2600" dirty="0" smtClean="0">
                <a:solidFill>
                  <a:srgbClr val="0070C0"/>
                </a:solidFill>
                <a:latin typeface="Calibri" panose="020F0502020204030204" pitchFamily="34" charset="0"/>
                <a:cs typeface="Calibri" panose="020F0502020204030204" pitchFamily="34" charset="0"/>
              </a:rPr>
              <a:t> Organization Profiles</a:t>
            </a:r>
            <a:endParaRPr lang="en-US" sz="2600"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193324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12444" y="1491155"/>
            <a:ext cx="8778240" cy="4086422"/>
          </a:xfrm>
          <a:prstGeom prst="rect">
            <a:avLst/>
          </a:prstGeom>
        </p:spPr>
      </p:pic>
      <p:sp>
        <p:nvSpPr>
          <p:cNvPr id="2" name="Title 1"/>
          <p:cNvSpPr>
            <a:spLocks noGrp="1"/>
          </p:cNvSpPr>
          <p:nvPr>
            <p:ph type="title"/>
          </p:nvPr>
        </p:nvSpPr>
        <p:spPr>
          <a:xfrm>
            <a:off x="457201" y="198438"/>
            <a:ext cx="8229600" cy="1143000"/>
          </a:xfrm>
        </p:spPr>
        <p:txBody>
          <a:bodyPr/>
          <a:lstStyle/>
          <a:p>
            <a:r>
              <a:rPr lang="en-US" sz="3200" b="1" dirty="0" smtClean="0">
                <a:solidFill>
                  <a:srgbClr val="0070C0"/>
                </a:solidFill>
              </a:rPr>
              <a:t>Recipient “</a:t>
            </a:r>
            <a:r>
              <a:rPr lang="en-US" sz="3200" b="1" dirty="0">
                <a:solidFill>
                  <a:srgbClr val="0070C0"/>
                </a:solidFill>
              </a:rPr>
              <a:t>Organizations</a:t>
            </a:r>
            <a:r>
              <a:rPr lang="en-US" sz="3200" b="1" dirty="0" smtClean="0">
                <a:solidFill>
                  <a:srgbClr val="0070C0"/>
                </a:solidFill>
              </a:rPr>
              <a:t>” </a:t>
            </a:r>
            <a:r>
              <a:rPr lang="en-US" sz="3200" b="1" dirty="0">
                <a:solidFill>
                  <a:srgbClr val="0070C0"/>
                </a:solidFill>
              </a:rPr>
              <a:t>Area</a:t>
            </a:r>
            <a:endParaRPr lang="en-US" sz="3200" dirty="0">
              <a:solidFill>
                <a:srgbClr val="0070C0"/>
              </a:solidFill>
            </a:endParaRPr>
          </a:p>
        </p:txBody>
      </p:sp>
      <p:sp>
        <p:nvSpPr>
          <p:cNvPr id="9" name="Rectangle 8"/>
          <p:cNvSpPr/>
          <p:nvPr/>
        </p:nvSpPr>
        <p:spPr>
          <a:xfrm>
            <a:off x="61644" y="2786152"/>
            <a:ext cx="1765300" cy="495300"/>
          </a:xfrm>
          <a:prstGeom prst="rect">
            <a:avLst/>
          </a:prstGeom>
          <a:noFill/>
          <a:ln w="47625">
            <a:solidFill>
              <a:srgbClr val="1D02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826944" y="3721100"/>
            <a:ext cx="852756" cy="352604"/>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819900" y="2247902"/>
            <a:ext cx="990600" cy="538250"/>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1358" y="792818"/>
            <a:ext cx="9069942" cy="492443"/>
          </a:xfrm>
          <a:prstGeom prst="rect">
            <a:avLst/>
          </a:prstGeom>
          <a:noFill/>
        </p:spPr>
        <p:txBody>
          <a:bodyPr wrap="square" rtlCol="0">
            <a:spAutoFit/>
          </a:bodyPr>
          <a:lstStyle/>
          <a:p>
            <a:pPr algn="ctr"/>
            <a:r>
              <a:rPr lang="en-US" sz="2600" dirty="0" smtClean="0">
                <a:solidFill>
                  <a:srgbClr val="0070C0"/>
                </a:solidFill>
                <a:latin typeface="Calibri" panose="020F0502020204030204" pitchFamily="34" charset="0"/>
                <a:cs typeface="Calibri" panose="020F0502020204030204" pitchFamily="34" charset="0"/>
              </a:rPr>
              <a:t>Profile / Organization Profile / Personnel</a:t>
            </a:r>
          </a:p>
        </p:txBody>
      </p:sp>
    </p:spTree>
    <p:extLst>
      <p:ext uri="{BB962C8B-B14F-4D97-AF65-F5344CB8AC3E}">
        <p14:creationId xmlns:p14="http://schemas.microsoft.com/office/powerpoint/2010/main" val="33269281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07209" y="1417207"/>
            <a:ext cx="8778240" cy="4252186"/>
          </a:xfrm>
          <a:prstGeom prst="rect">
            <a:avLst/>
          </a:prstGeom>
        </p:spPr>
      </p:pic>
      <p:sp>
        <p:nvSpPr>
          <p:cNvPr id="2" name="Title 1"/>
          <p:cNvSpPr>
            <a:spLocks noGrp="1"/>
          </p:cNvSpPr>
          <p:nvPr>
            <p:ph type="title"/>
          </p:nvPr>
        </p:nvSpPr>
        <p:spPr>
          <a:xfrm>
            <a:off x="457201" y="198438"/>
            <a:ext cx="8229600" cy="1143000"/>
          </a:xfrm>
        </p:spPr>
        <p:txBody>
          <a:bodyPr/>
          <a:lstStyle/>
          <a:p>
            <a:r>
              <a:rPr lang="en-US" sz="3200" b="1" dirty="0" smtClean="0">
                <a:solidFill>
                  <a:srgbClr val="0070C0"/>
                </a:solidFill>
              </a:rPr>
              <a:t>Recipient “</a:t>
            </a:r>
            <a:r>
              <a:rPr lang="en-US" sz="3200" b="1" dirty="0">
                <a:solidFill>
                  <a:srgbClr val="0070C0"/>
                </a:solidFill>
              </a:rPr>
              <a:t>Organizations</a:t>
            </a:r>
            <a:r>
              <a:rPr lang="en-US" sz="3200" b="1" dirty="0" smtClean="0">
                <a:solidFill>
                  <a:srgbClr val="0070C0"/>
                </a:solidFill>
              </a:rPr>
              <a:t>” </a:t>
            </a:r>
            <a:r>
              <a:rPr lang="en-US" sz="3200" b="1" dirty="0">
                <a:solidFill>
                  <a:srgbClr val="0070C0"/>
                </a:solidFill>
              </a:rPr>
              <a:t>Area</a:t>
            </a:r>
            <a:endParaRPr lang="en-US" sz="3200" dirty="0">
              <a:solidFill>
                <a:srgbClr val="0070C0"/>
              </a:solidFill>
            </a:endParaRPr>
          </a:p>
        </p:txBody>
      </p:sp>
      <p:sp>
        <p:nvSpPr>
          <p:cNvPr id="9" name="Rectangle 8"/>
          <p:cNvSpPr/>
          <p:nvPr/>
        </p:nvSpPr>
        <p:spPr>
          <a:xfrm>
            <a:off x="137844" y="2392452"/>
            <a:ext cx="1348056" cy="393700"/>
          </a:xfrm>
          <a:prstGeom prst="rect">
            <a:avLst/>
          </a:prstGeom>
          <a:noFill/>
          <a:ln w="47625">
            <a:solidFill>
              <a:srgbClr val="1D02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132693" y="5354889"/>
            <a:ext cx="852756" cy="352604"/>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724400" y="2517026"/>
            <a:ext cx="2717800" cy="950073"/>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1358" y="792818"/>
            <a:ext cx="9069942" cy="492443"/>
          </a:xfrm>
          <a:prstGeom prst="rect">
            <a:avLst/>
          </a:prstGeom>
          <a:noFill/>
        </p:spPr>
        <p:txBody>
          <a:bodyPr wrap="square" rtlCol="0">
            <a:spAutoFit/>
          </a:bodyPr>
          <a:lstStyle/>
          <a:p>
            <a:pPr algn="ctr"/>
            <a:r>
              <a:rPr lang="en-US" sz="2600" dirty="0" smtClean="0">
                <a:solidFill>
                  <a:srgbClr val="0070C0"/>
                </a:solidFill>
                <a:latin typeface="Calibri" panose="020F0502020204030204" pitchFamily="34" charset="0"/>
                <a:cs typeface="Calibri" panose="020F0502020204030204" pitchFamily="34" charset="0"/>
              </a:rPr>
              <a:t>Profile / Organization Profile / Personnel / Manage</a:t>
            </a:r>
          </a:p>
        </p:txBody>
      </p:sp>
      <p:sp>
        <p:nvSpPr>
          <p:cNvPr id="10" name="Rectangle 9"/>
          <p:cNvSpPr/>
          <p:nvPr/>
        </p:nvSpPr>
        <p:spPr>
          <a:xfrm>
            <a:off x="7617415" y="1790700"/>
            <a:ext cx="777285" cy="395597"/>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78016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82881" y="1450445"/>
            <a:ext cx="8778240" cy="4080746"/>
          </a:xfrm>
          <a:prstGeom prst="rect">
            <a:avLst/>
          </a:prstGeom>
        </p:spPr>
      </p:pic>
      <p:sp>
        <p:nvSpPr>
          <p:cNvPr id="2" name="Title 1"/>
          <p:cNvSpPr>
            <a:spLocks noGrp="1"/>
          </p:cNvSpPr>
          <p:nvPr>
            <p:ph type="title"/>
          </p:nvPr>
        </p:nvSpPr>
        <p:spPr>
          <a:xfrm>
            <a:off x="457201" y="198438"/>
            <a:ext cx="8229600" cy="1143000"/>
          </a:xfrm>
        </p:spPr>
        <p:txBody>
          <a:bodyPr/>
          <a:lstStyle/>
          <a:p>
            <a:r>
              <a:rPr lang="en-US" sz="3200" b="1" dirty="0" smtClean="0">
                <a:solidFill>
                  <a:srgbClr val="0070C0"/>
                </a:solidFill>
              </a:rPr>
              <a:t>Recipient “</a:t>
            </a:r>
            <a:r>
              <a:rPr lang="en-US" sz="3200" b="1" dirty="0">
                <a:solidFill>
                  <a:srgbClr val="0070C0"/>
                </a:solidFill>
              </a:rPr>
              <a:t>Organizations</a:t>
            </a:r>
            <a:r>
              <a:rPr lang="en-US" sz="3200" b="1" dirty="0" smtClean="0">
                <a:solidFill>
                  <a:srgbClr val="0070C0"/>
                </a:solidFill>
              </a:rPr>
              <a:t>” </a:t>
            </a:r>
            <a:r>
              <a:rPr lang="en-US" sz="3200" b="1" dirty="0">
                <a:solidFill>
                  <a:srgbClr val="0070C0"/>
                </a:solidFill>
              </a:rPr>
              <a:t>Area</a:t>
            </a:r>
            <a:endParaRPr lang="en-US" sz="3200" dirty="0">
              <a:solidFill>
                <a:srgbClr val="0070C0"/>
              </a:solidFill>
            </a:endParaRPr>
          </a:p>
        </p:txBody>
      </p:sp>
      <p:sp>
        <p:nvSpPr>
          <p:cNvPr id="9" name="Rectangle 8"/>
          <p:cNvSpPr/>
          <p:nvPr/>
        </p:nvSpPr>
        <p:spPr>
          <a:xfrm>
            <a:off x="99744" y="2290852"/>
            <a:ext cx="1348056" cy="393700"/>
          </a:xfrm>
          <a:prstGeom prst="rect">
            <a:avLst/>
          </a:prstGeom>
          <a:noFill/>
          <a:ln w="47625">
            <a:solidFill>
              <a:srgbClr val="1D02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717800" y="1815815"/>
            <a:ext cx="3492500" cy="3086385"/>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1358" y="792818"/>
            <a:ext cx="9069942" cy="492443"/>
          </a:xfrm>
          <a:prstGeom prst="rect">
            <a:avLst/>
          </a:prstGeom>
          <a:noFill/>
        </p:spPr>
        <p:txBody>
          <a:bodyPr wrap="square" rtlCol="0">
            <a:spAutoFit/>
          </a:bodyPr>
          <a:lstStyle/>
          <a:p>
            <a:pPr algn="ctr"/>
            <a:r>
              <a:rPr lang="en-US" sz="2600" dirty="0" smtClean="0">
                <a:solidFill>
                  <a:srgbClr val="0070C0"/>
                </a:solidFill>
                <a:latin typeface="Calibri" panose="020F0502020204030204" pitchFamily="34" charset="0"/>
                <a:cs typeface="Calibri" panose="020F0502020204030204" pitchFamily="34" charset="0"/>
              </a:rPr>
              <a:t>Profile / Organization Profile / Personnel / Create</a:t>
            </a:r>
          </a:p>
        </p:txBody>
      </p:sp>
      <p:sp>
        <p:nvSpPr>
          <p:cNvPr id="10" name="Rectangle 9"/>
          <p:cNvSpPr/>
          <p:nvPr/>
        </p:nvSpPr>
        <p:spPr>
          <a:xfrm>
            <a:off x="5778500" y="5067385"/>
            <a:ext cx="673100" cy="397984"/>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14232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41930" y="215900"/>
            <a:ext cx="8229600" cy="1143000"/>
          </a:xfrm>
        </p:spPr>
        <p:txBody>
          <a:bodyPr/>
          <a:lstStyle/>
          <a:p>
            <a:r>
              <a:rPr lang="en-US" sz="3200" b="1" dirty="0" smtClean="0">
                <a:solidFill>
                  <a:srgbClr val="0070C0"/>
                </a:solidFill>
              </a:rPr>
              <a:t>Applicant “Dashboard” Screen</a:t>
            </a:r>
            <a:endParaRPr lang="en-US" sz="3200" b="1" dirty="0">
              <a:solidFill>
                <a:srgbClr val="0070C0"/>
              </a:solidFill>
            </a:endParaRPr>
          </a:p>
        </p:txBody>
      </p:sp>
      <p:pic>
        <p:nvPicPr>
          <p:cNvPr id="3" name="Content Placeholder 2"/>
          <p:cNvPicPr>
            <a:picLocks noGrp="1" noChangeAspect="1"/>
          </p:cNvPicPr>
          <p:nvPr>
            <p:ph idx="1"/>
          </p:nvPr>
        </p:nvPicPr>
        <p:blipFill>
          <a:blip r:embed="rId3"/>
          <a:stretch>
            <a:fillRect/>
          </a:stretch>
        </p:blipFill>
        <p:spPr>
          <a:xfrm>
            <a:off x="167610" y="1746606"/>
            <a:ext cx="8778240" cy="3389618"/>
          </a:xfrm>
          <a:prstGeom prst="rect">
            <a:avLst/>
          </a:prstGeom>
        </p:spPr>
      </p:pic>
      <p:sp>
        <p:nvSpPr>
          <p:cNvPr id="7" name="TextBox 6"/>
          <p:cNvSpPr txBox="1"/>
          <p:nvPr/>
        </p:nvSpPr>
        <p:spPr>
          <a:xfrm>
            <a:off x="3985659" y="792818"/>
            <a:ext cx="1172682" cy="492443"/>
          </a:xfrm>
          <a:prstGeom prst="rect">
            <a:avLst/>
          </a:prstGeom>
          <a:noFill/>
        </p:spPr>
        <p:txBody>
          <a:bodyPr wrap="square" rtlCol="0">
            <a:spAutoFit/>
          </a:bodyPr>
          <a:lstStyle/>
          <a:p>
            <a:pPr algn="ctr"/>
            <a:r>
              <a:rPr lang="en-US" sz="2600" dirty="0" smtClean="0">
                <a:solidFill>
                  <a:srgbClr val="0070C0"/>
                </a:solidFill>
                <a:latin typeface="Calibri" panose="020F0502020204030204" pitchFamily="34" charset="0"/>
                <a:cs typeface="Calibri" panose="020F0502020204030204" pitchFamily="34" charset="0"/>
              </a:rPr>
              <a:t>Profile</a:t>
            </a:r>
            <a:endParaRPr lang="en-US" sz="2600" dirty="0">
              <a:solidFill>
                <a:srgbClr val="0070C0"/>
              </a:solidFill>
              <a:latin typeface="Calibri" panose="020F0502020204030204" pitchFamily="34" charset="0"/>
              <a:cs typeface="Calibri" panose="020F0502020204030204" pitchFamily="34" charset="0"/>
            </a:endParaRPr>
          </a:p>
        </p:txBody>
      </p:sp>
      <p:sp>
        <p:nvSpPr>
          <p:cNvPr id="8" name="Rectangle 7"/>
          <p:cNvSpPr/>
          <p:nvPr/>
        </p:nvSpPr>
        <p:spPr>
          <a:xfrm>
            <a:off x="32679" y="2171700"/>
            <a:ext cx="1542020" cy="355600"/>
          </a:xfrm>
          <a:prstGeom prst="rect">
            <a:avLst/>
          </a:prstGeom>
          <a:noFill/>
          <a:ln w="47625">
            <a:solidFill>
              <a:srgbClr val="1D02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77093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82880" y="1419493"/>
            <a:ext cx="8778240" cy="4094657"/>
          </a:xfrm>
          <a:prstGeom prst="rect">
            <a:avLst/>
          </a:prstGeom>
        </p:spPr>
      </p:pic>
      <p:sp>
        <p:nvSpPr>
          <p:cNvPr id="2" name="Title 1"/>
          <p:cNvSpPr>
            <a:spLocks noGrp="1"/>
          </p:cNvSpPr>
          <p:nvPr>
            <p:ph type="title"/>
          </p:nvPr>
        </p:nvSpPr>
        <p:spPr/>
        <p:txBody>
          <a:bodyPr/>
          <a:lstStyle/>
          <a:p>
            <a:r>
              <a:rPr lang="en-US" sz="3200" b="1" dirty="0" smtClean="0">
                <a:solidFill>
                  <a:srgbClr val="0070C0"/>
                </a:solidFill>
              </a:rPr>
              <a:t>Applicant “My Organization” Area</a:t>
            </a:r>
            <a:endParaRPr lang="en-US" sz="3200" dirty="0">
              <a:solidFill>
                <a:srgbClr val="0070C0"/>
              </a:solidFill>
            </a:endParaRPr>
          </a:p>
        </p:txBody>
      </p:sp>
      <p:sp>
        <p:nvSpPr>
          <p:cNvPr id="6" name="Rectangle 5"/>
          <p:cNvSpPr/>
          <p:nvPr/>
        </p:nvSpPr>
        <p:spPr>
          <a:xfrm>
            <a:off x="83479" y="2451100"/>
            <a:ext cx="1542020" cy="355600"/>
          </a:xfrm>
          <a:prstGeom prst="rect">
            <a:avLst/>
          </a:prstGeom>
          <a:noFill/>
          <a:ln w="47625">
            <a:solidFill>
              <a:srgbClr val="1D02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45758" y="792818"/>
            <a:ext cx="4701141" cy="492443"/>
          </a:xfrm>
          <a:prstGeom prst="rect">
            <a:avLst/>
          </a:prstGeom>
          <a:noFill/>
        </p:spPr>
        <p:txBody>
          <a:bodyPr wrap="square" rtlCol="0">
            <a:spAutoFit/>
          </a:bodyPr>
          <a:lstStyle/>
          <a:p>
            <a:pPr algn="ctr"/>
            <a:r>
              <a:rPr lang="en-US" sz="2600" dirty="0" smtClean="0">
                <a:solidFill>
                  <a:srgbClr val="0070C0"/>
                </a:solidFill>
                <a:latin typeface="Calibri" panose="020F0502020204030204" pitchFamily="34" charset="0"/>
                <a:cs typeface="Calibri" panose="020F0502020204030204" pitchFamily="34" charset="0"/>
              </a:rPr>
              <a:t>Profile / Organization Profile</a:t>
            </a:r>
          </a:p>
        </p:txBody>
      </p:sp>
    </p:spTree>
    <p:extLst>
      <p:ext uri="{BB962C8B-B14F-4D97-AF65-F5344CB8AC3E}">
        <p14:creationId xmlns:p14="http://schemas.microsoft.com/office/powerpoint/2010/main" val="12489605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50120" y="1638912"/>
            <a:ext cx="8778240" cy="3235055"/>
          </a:xfrm>
          <a:prstGeom prst="rect">
            <a:avLst/>
          </a:prstGeom>
        </p:spPr>
      </p:pic>
      <p:sp>
        <p:nvSpPr>
          <p:cNvPr id="2" name="Title 1"/>
          <p:cNvSpPr>
            <a:spLocks noGrp="1"/>
          </p:cNvSpPr>
          <p:nvPr>
            <p:ph type="title"/>
          </p:nvPr>
        </p:nvSpPr>
        <p:spPr>
          <a:xfrm>
            <a:off x="465363" y="223838"/>
            <a:ext cx="8229600" cy="1143000"/>
          </a:xfrm>
        </p:spPr>
        <p:txBody>
          <a:bodyPr/>
          <a:lstStyle/>
          <a:p>
            <a:r>
              <a:rPr lang="en-US" sz="3200" b="1" dirty="0" smtClean="0">
                <a:solidFill>
                  <a:srgbClr val="0070C0"/>
                </a:solidFill>
              </a:rPr>
              <a:t>Applicant “Events” </a:t>
            </a:r>
            <a:r>
              <a:rPr lang="en-US" sz="3200" b="1" dirty="0">
                <a:solidFill>
                  <a:srgbClr val="0070C0"/>
                </a:solidFill>
              </a:rPr>
              <a:t>Area</a:t>
            </a:r>
            <a:endParaRPr lang="en-US" sz="3200" dirty="0">
              <a:solidFill>
                <a:srgbClr val="0070C0"/>
              </a:solidFill>
            </a:endParaRPr>
          </a:p>
        </p:txBody>
      </p:sp>
      <p:sp>
        <p:nvSpPr>
          <p:cNvPr id="7" name="Rectangle 6"/>
          <p:cNvSpPr/>
          <p:nvPr/>
        </p:nvSpPr>
        <p:spPr>
          <a:xfrm>
            <a:off x="74368" y="2990430"/>
            <a:ext cx="1463048" cy="358661"/>
          </a:xfrm>
          <a:prstGeom prst="rect">
            <a:avLst/>
          </a:prstGeom>
          <a:noFill/>
          <a:ln w="47625">
            <a:solidFill>
              <a:srgbClr val="1D02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428844" y="3932198"/>
            <a:ext cx="882841" cy="321303"/>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245758" y="792818"/>
            <a:ext cx="4701141" cy="492443"/>
          </a:xfrm>
          <a:prstGeom prst="rect">
            <a:avLst/>
          </a:prstGeom>
          <a:noFill/>
        </p:spPr>
        <p:txBody>
          <a:bodyPr wrap="square" rtlCol="0">
            <a:spAutoFit/>
          </a:bodyPr>
          <a:lstStyle/>
          <a:p>
            <a:pPr algn="ctr"/>
            <a:r>
              <a:rPr lang="en-US" sz="2600" dirty="0" smtClean="0">
                <a:solidFill>
                  <a:srgbClr val="0070C0"/>
                </a:solidFill>
                <a:latin typeface="Calibri" panose="020F0502020204030204" pitchFamily="34" charset="0"/>
                <a:cs typeface="Calibri" panose="020F0502020204030204" pitchFamily="34" charset="0"/>
              </a:rPr>
              <a:t>Profile / Event PA Request</a:t>
            </a:r>
          </a:p>
        </p:txBody>
      </p:sp>
    </p:spTree>
    <p:extLst>
      <p:ext uri="{BB962C8B-B14F-4D97-AF65-F5344CB8AC3E}">
        <p14:creationId xmlns:p14="http://schemas.microsoft.com/office/powerpoint/2010/main" val="40844981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338"/>
            <a:ext cx="8229600" cy="1143000"/>
          </a:xfrm>
        </p:spPr>
        <p:txBody>
          <a:bodyPr/>
          <a:lstStyle/>
          <a:p>
            <a:r>
              <a:rPr lang="en-US" sz="3200" b="1" dirty="0" smtClean="0">
                <a:solidFill>
                  <a:srgbClr val="0070C0"/>
                </a:solidFill>
              </a:rPr>
              <a:t>Applicant “Event PA Requests” </a:t>
            </a:r>
            <a:r>
              <a:rPr lang="en-US" sz="3200" b="1" dirty="0">
                <a:solidFill>
                  <a:srgbClr val="0070C0"/>
                </a:solidFill>
              </a:rPr>
              <a:t>Area</a:t>
            </a:r>
            <a:endParaRPr lang="en-US" sz="3200" dirty="0">
              <a:solidFill>
                <a:srgbClr val="0070C0"/>
              </a:solidFill>
            </a:endParaRPr>
          </a:p>
        </p:txBody>
      </p:sp>
      <p:pic>
        <p:nvPicPr>
          <p:cNvPr id="6" name="Picture 5"/>
          <p:cNvPicPr>
            <a:picLocks noChangeAspect="1"/>
          </p:cNvPicPr>
          <p:nvPr/>
        </p:nvPicPr>
        <p:blipFill>
          <a:blip r:embed="rId2"/>
          <a:stretch>
            <a:fillRect/>
          </a:stretch>
        </p:blipFill>
        <p:spPr>
          <a:xfrm>
            <a:off x="185915" y="1332539"/>
            <a:ext cx="8778240" cy="4133939"/>
          </a:xfrm>
          <a:prstGeom prst="rect">
            <a:avLst/>
          </a:prstGeom>
        </p:spPr>
      </p:pic>
      <p:sp>
        <p:nvSpPr>
          <p:cNvPr id="7" name="Rectangle 6"/>
          <p:cNvSpPr/>
          <p:nvPr/>
        </p:nvSpPr>
        <p:spPr>
          <a:xfrm>
            <a:off x="105190" y="2425353"/>
            <a:ext cx="1230450" cy="297300"/>
          </a:xfrm>
          <a:prstGeom prst="rect">
            <a:avLst/>
          </a:prstGeom>
          <a:noFill/>
          <a:ln w="47625">
            <a:solidFill>
              <a:srgbClr val="1D02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331358" y="792818"/>
            <a:ext cx="6521767" cy="492443"/>
          </a:xfrm>
          <a:prstGeom prst="rect">
            <a:avLst/>
          </a:prstGeom>
          <a:noFill/>
        </p:spPr>
        <p:txBody>
          <a:bodyPr wrap="square" rtlCol="0">
            <a:spAutoFit/>
          </a:bodyPr>
          <a:lstStyle/>
          <a:p>
            <a:pPr algn="ctr"/>
            <a:r>
              <a:rPr lang="en-US" sz="2600" dirty="0" smtClean="0">
                <a:solidFill>
                  <a:srgbClr val="0070C0"/>
                </a:solidFill>
                <a:latin typeface="Calibri" panose="020F0502020204030204" pitchFamily="34" charset="0"/>
                <a:cs typeface="Calibri" panose="020F0502020204030204" pitchFamily="34" charset="0"/>
              </a:rPr>
              <a:t>Profile / Event PA Request / Event Number</a:t>
            </a:r>
          </a:p>
        </p:txBody>
      </p:sp>
    </p:spTree>
    <p:extLst>
      <p:ext uri="{BB962C8B-B14F-4D97-AF65-F5344CB8AC3E}">
        <p14:creationId xmlns:p14="http://schemas.microsoft.com/office/powerpoint/2010/main" val="36637392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91039" y="1559891"/>
            <a:ext cx="8778240" cy="3979985"/>
          </a:xfrm>
          <a:prstGeom prst="rect">
            <a:avLst/>
          </a:prstGeom>
        </p:spPr>
      </p:pic>
      <p:sp>
        <p:nvSpPr>
          <p:cNvPr id="2" name="Title 1"/>
          <p:cNvSpPr>
            <a:spLocks noGrp="1"/>
          </p:cNvSpPr>
          <p:nvPr>
            <p:ph type="title"/>
          </p:nvPr>
        </p:nvSpPr>
        <p:spPr>
          <a:xfrm>
            <a:off x="465359" y="174130"/>
            <a:ext cx="8229600" cy="1143000"/>
          </a:xfrm>
        </p:spPr>
        <p:txBody>
          <a:bodyPr/>
          <a:lstStyle/>
          <a:p>
            <a:r>
              <a:rPr lang="en-US" sz="3200" b="1" dirty="0" smtClean="0">
                <a:solidFill>
                  <a:srgbClr val="0070C0"/>
                </a:solidFill>
              </a:rPr>
              <a:t>Recipient </a:t>
            </a:r>
            <a:r>
              <a:rPr lang="en-US" sz="3200" b="1" dirty="0">
                <a:solidFill>
                  <a:srgbClr val="0070C0"/>
                </a:solidFill>
              </a:rPr>
              <a:t>/ </a:t>
            </a:r>
            <a:r>
              <a:rPr lang="en-US" sz="3200" b="1" dirty="0" smtClean="0">
                <a:solidFill>
                  <a:srgbClr val="0070C0"/>
                </a:solidFill>
              </a:rPr>
              <a:t>Applicant “Organization Profile Download” </a:t>
            </a:r>
            <a:r>
              <a:rPr lang="en-US" sz="3200" b="1" dirty="0">
                <a:solidFill>
                  <a:srgbClr val="0070C0"/>
                </a:solidFill>
              </a:rPr>
              <a:t>Area</a:t>
            </a:r>
            <a:endParaRPr lang="en-US" sz="3200" dirty="0">
              <a:solidFill>
                <a:srgbClr val="0070C0"/>
              </a:solidFill>
            </a:endParaRPr>
          </a:p>
        </p:txBody>
      </p:sp>
      <p:sp>
        <p:nvSpPr>
          <p:cNvPr id="9" name="Rectangle 8"/>
          <p:cNvSpPr/>
          <p:nvPr/>
        </p:nvSpPr>
        <p:spPr>
          <a:xfrm>
            <a:off x="87069" y="2960892"/>
            <a:ext cx="1816076" cy="379494"/>
          </a:xfrm>
          <a:prstGeom prst="rect">
            <a:avLst/>
          </a:prstGeom>
          <a:noFill/>
          <a:ln w="47625">
            <a:solidFill>
              <a:srgbClr val="1D02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585735" y="2344442"/>
            <a:ext cx="1202076" cy="543880"/>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245758" y="1084918"/>
            <a:ext cx="4701141" cy="492443"/>
          </a:xfrm>
          <a:prstGeom prst="rect">
            <a:avLst/>
          </a:prstGeom>
          <a:noFill/>
        </p:spPr>
        <p:txBody>
          <a:bodyPr wrap="square" rtlCol="0">
            <a:spAutoFit/>
          </a:bodyPr>
          <a:lstStyle/>
          <a:p>
            <a:pPr algn="ctr"/>
            <a:r>
              <a:rPr lang="en-US" sz="2600" dirty="0" smtClean="0">
                <a:solidFill>
                  <a:srgbClr val="0070C0"/>
                </a:solidFill>
                <a:latin typeface="Calibri" panose="020F0502020204030204" pitchFamily="34" charset="0"/>
                <a:cs typeface="Calibri" panose="020F0502020204030204" pitchFamily="34" charset="0"/>
              </a:rPr>
              <a:t>Profile / Organization Profile</a:t>
            </a:r>
          </a:p>
        </p:txBody>
      </p:sp>
    </p:spTree>
    <p:extLst>
      <p:ext uri="{BB962C8B-B14F-4D97-AF65-F5344CB8AC3E}">
        <p14:creationId xmlns:p14="http://schemas.microsoft.com/office/powerpoint/2010/main" val="38400643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359" y="174130"/>
            <a:ext cx="8229600" cy="1143000"/>
          </a:xfrm>
        </p:spPr>
        <p:txBody>
          <a:bodyPr/>
          <a:lstStyle/>
          <a:p>
            <a:r>
              <a:rPr lang="en-US" sz="3200" b="1" dirty="0" smtClean="0">
                <a:solidFill>
                  <a:srgbClr val="0070C0"/>
                </a:solidFill>
              </a:rPr>
              <a:t>Recipient </a:t>
            </a:r>
            <a:r>
              <a:rPr lang="en-US" sz="3200" b="1" dirty="0">
                <a:solidFill>
                  <a:srgbClr val="0070C0"/>
                </a:solidFill>
              </a:rPr>
              <a:t>/ </a:t>
            </a:r>
            <a:r>
              <a:rPr lang="en-US" sz="3200" b="1" dirty="0" smtClean="0">
                <a:solidFill>
                  <a:srgbClr val="0070C0"/>
                </a:solidFill>
              </a:rPr>
              <a:t>Applicant “Organization Profile Download” </a:t>
            </a:r>
            <a:r>
              <a:rPr lang="en-US" sz="3200" b="1" dirty="0">
                <a:solidFill>
                  <a:srgbClr val="0070C0"/>
                </a:solidFill>
              </a:rPr>
              <a:t>Area</a:t>
            </a:r>
            <a:endParaRPr lang="en-US" sz="3200" dirty="0">
              <a:solidFill>
                <a:srgbClr val="0070C0"/>
              </a:solidFill>
            </a:endParaRPr>
          </a:p>
        </p:txBody>
      </p:sp>
      <p:pic>
        <p:nvPicPr>
          <p:cNvPr id="4" name="Picture 3"/>
          <p:cNvPicPr>
            <a:picLocks noChangeAspect="1"/>
          </p:cNvPicPr>
          <p:nvPr/>
        </p:nvPicPr>
        <p:blipFill>
          <a:blip r:embed="rId2"/>
          <a:stretch>
            <a:fillRect/>
          </a:stretch>
        </p:blipFill>
        <p:spPr>
          <a:xfrm>
            <a:off x="191039" y="1484045"/>
            <a:ext cx="8778240" cy="4375404"/>
          </a:xfrm>
          <a:prstGeom prst="rect">
            <a:avLst/>
          </a:prstGeom>
        </p:spPr>
      </p:pic>
      <p:sp>
        <p:nvSpPr>
          <p:cNvPr id="9" name="Rectangle 8"/>
          <p:cNvSpPr/>
          <p:nvPr/>
        </p:nvSpPr>
        <p:spPr>
          <a:xfrm>
            <a:off x="567529" y="5567246"/>
            <a:ext cx="3675698" cy="328447"/>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407558" y="1084918"/>
            <a:ext cx="6263242" cy="492443"/>
          </a:xfrm>
          <a:prstGeom prst="rect">
            <a:avLst/>
          </a:prstGeom>
          <a:noFill/>
        </p:spPr>
        <p:txBody>
          <a:bodyPr wrap="square" rtlCol="0">
            <a:spAutoFit/>
          </a:bodyPr>
          <a:lstStyle/>
          <a:p>
            <a:pPr algn="ctr"/>
            <a:r>
              <a:rPr lang="en-US" sz="2600" dirty="0" smtClean="0">
                <a:solidFill>
                  <a:srgbClr val="0070C0"/>
                </a:solidFill>
                <a:latin typeface="Calibri" panose="020F0502020204030204" pitchFamily="34" charset="0"/>
                <a:cs typeface="Calibri" panose="020F0502020204030204" pitchFamily="34" charset="0"/>
              </a:rPr>
              <a:t>Profile / Organization Profile / Download</a:t>
            </a:r>
          </a:p>
        </p:txBody>
      </p:sp>
    </p:spTree>
    <p:extLst>
      <p:ext uri="{BB962C8B-B14F-4D97-AF65-F5344CB8AC3E}">
        <p14:creationId xmlns:p14="http://schemas.microsoft.com/office/powerpoint/2010/main" val="6156230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0358"/>
            <a:ext cx="8229600" cy="4525963"/>
          </a:xfrm>
        </p:spPr>
        <p:txBody>
          <a:bodyPr/>
          <a:lstStyle/>
          <a:p>
            <a:pPr marL="0" indent="0" algn="ctr">
              <a:buNone/>
            </a:pPr>
            <a:r>
              <a:rPr lang="en-US" b="1" dirty="0" smtClean="0">
                <a:solidFill>
                  <a:srgbClr val="0070C0"/>
                </a:solidFill>
              </a:rPr>
              <a:t>Historically…</a:t>
            </a:r>
            <a:endParaRPr lang="en-US" b="1" dirty="0">
              <a:solidFill>
                <a:srgbClr val="0070C0"/>
              </a:solidFill>
            </a:endParaRP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9267" y="1367486"/>
            <a:ext cx="5908016" cy="4572000"/>
          </a:xfrm>
          <a:prstGeom prst="rect">
            <a:avLst/>
          </a:prstGeom>
        </p:spPr>
      </p:pic>
      <p:sp>
        <p:nvSpPr>
          <p:cNvPr id="7" name="Title 1"/>
          <p:cNvSpPr txBox="1">
            <a:spLocks/>
          </p:cNvSpPr>
          <p:nvPr/>
        </p:nvSpPr>
        <p:spPr>
          <a:xfrm>
            <a:off x="246743" y="231733"/>
            <a:ext cx="8679543" cy="668153"/>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200" b="1" kern="0" dirty="0" smtClean="0">
                <a:solidFill>
                  <a:srgbClr val="0070C0"/>
                </a:solidFill>
              </a:rPr>
              <a:t>Introduction to The New PA Delivery Model</a:t>
            </a:r>
            <a:endParaRPr lang="en-US" sz="3200" b="1" kern="0" dirty="0">
              <a:solidFill>
                <a:srgbClr val="0070C0"/>
              </a:solidFill>
            </a:endParaRPr>
          </a:p>
        </p:txBody>
      </p:sp>
    </p:spTree>
    <p:extLst>
      <p:ext uri="{BB962C8B-B14F-4D97-AF65-F5344CB8AC3E}">
        <p14:creationId xmlns:p14="http://schemas.microsoft.com/office/powerpoint/2010/main" val="24528701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1348"/>
            <a:ext cx="8229600" cy="1143000"/>
          </a:xfrm>
        </p:spPr>
        <p:txBody>
          <a:bodyPr/>
          <a:lstStyle/>
          <a:p>
            <a:r>
              <a:rPr lang="en-US" sz="3200" b="1" dirty="0" smtClean="0">
                <a:solidFill>
                  <a:srgbClr val="0070C0"/>
                </a:solidFill>
              </a:rPr>
              <a:t>Recipient / Applicant “Projects</a:t>
            </a:r>
            <a:r>
              <a:rPr lang="en-US" sz="3200" b="1" dirty="0">
                <a:solidFill>
                  <a:srgbClr val="0070C0"/>
                </a:solidFill>
              </a:rPr>
              <a:t>” Area</a:t>
            </a:r>
            <a:endParaRPr lang="en-US" sz="3200" dirty="0">
              <a:solidFill>
                <a:srgbClr val="0070C0"/>
              </a:solidFill>
            </a:endParaRPr>
          </a:p>
        </p:txBody>
      </p:sp>
      <p:pic>
        <p:nvPicPr>
          <p:cNvPr id="5" name="Picture 4"/>
          <p:cNvPicPr>
            <a:picLocks noChangeAspect="1"/>
          </p:cNvPicPr>
          <p:nvPr/>
        </p:nvPicPr>
        <p:blipFill>
          <a:blip r:embed="rId2"/>
          <a:stretch>
            <a:fillRect/>
          </a:stretch>
        </p:blipFill>
        <p:spPr>
          <a:xfrm>
            <a:off x="182880" y="1522524"/>
            <a:ext cx="8778240" cy="3770901"/>
          </a:xfrm>
          <a:prstGeom prst="rect">
            <a:avLst/>
          </a:prstGeom>
        </p:spPr>
      </p:pic>
      <p:sp>
        <p:nvSpPr>
          <p:cNvPr id="7" name="Rectangle 6"/>
          <p:cNvSpPr/>
          <p:nvPr/>
        </p:nvSpPr>
        <p:spPr>
          <a:xfrm>
            <a:off x="84641" y="3565782"/>
            <a:ext cx="1795530" cy="451414"/>
          </a:xfrm>
          <a:prstGeom prst="rect">
            <a:avLst/>
          </a:prstGeom>
          <a:noFill/>
          <a:ln w="47625">
            <a:solidFill>
              <a:srgbClr val="1D02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440379" y="636805"/>
            <a:ext cx="6263242" cy="492443"/>
          </a:xfrm>
          <a:prstGeom prst="rect">
            <a:avLst/>
          </a:prstGeom>
          <a:noFill/>
        </p:spPr>
        <p:txBody>
          <a:bodyPr wrap="square" rtlCol="0">
            <a:spAutoFit/>
          </a:bodyPr>
          <a:lstStyle/>
          <a:p>
            <a:pPr algn="ctr"/>
            <a:r>
              <a:rPr lang="en-US" sz="2600" dirty="0" smtClean="0">
                <a:solidFill>
                  <a:srgbClr val="0070C0"/>
                </a:solidFill>
                <a:latin typeface="Calibri" panose="020F0502020204030204" pitchFamily="34" charset="0"/>
                <a:cs typeface="Calibri" panose="020F0502020204030204" pitchFamily="34" charset="0"/>
              </a:rPr>
              <a:t>Profile / Projects</a:t>
            </a:r>
          </a:p>
        </p:txBody>
      </p:sp>
      <p:sp>
        <p:nvSpPr>
          <p:cNvPr id="8" name="Rectangle 7"/>
          <p:cNvSpPr/>
          <p:nvPr/>
        </p:nvSpPr>
        <p:spPr>
          <a:xfrm>
            <a:off x="1880171" y="4245372"/>
            <a:ext cx="872850" cy="386987"/>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74749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1348"/>
            <a:ext cx="8229600" cy="1143000"/>
          </a:xfrm>
        </p:spPr>
        <p:txBody>
          <a:bodyPr/>
          <a:lstStyle/>
          <a:p>
            <a:r>
              <a:rPr lang="en-US" sz="3200" b="1" dirty="0" smtClean="0">
                <a:solidFill>
                  <a:srgbClr val="0070C0"/>
                </a:solidFill>
              </a:rPr>
              <a:t>Recipient / Applicant “Projects</a:t>
            </a:r>
            <a:r>
              <a:rPr lang="en-US" sz="3200" b="1" dirty="0">
                <a:solidFill>
                  <a:srgbClr val="0070C0"/>
                </a:solidFill>
              </a:rPr>
              <a:t>” Area</a:t>
            </a:r>
            <a:endParaRPr lang="en-US" sz="3200" dirty="0">
              <a:solidFill>
                <a:srgbClr val="0070C0"/>
              </a:solidFill>
            </a:endParaRPr>
          </a:p>
        </p:txBody>
      </p:sp>
      <p:sp>
        <p:nvSpPr>
          <p:cNvPr id="6" name="TextBox 5"/>
          <p:cNvSpPr txBox="1"/>
          <p:nvPr/>
        </p:nvSpPr>
        <p:spPr>
          <a:xfrm>
            <a:off x="1440379" y="621990"/>
            <a:ext cx="6263242" cy="492443"/>
          </a:xfrm>
          <a:prstGeom prst="rect">
            <a:avLst/>
          </a:prstGeom>
          <a:noFill/>
        </p:spPr>
        <p:txBody>
          <a:bodyPr wrap="square" rtlCol="0">
            <a:spAutoFit/>
          </a:bodyPr>
          <a:lstStyle/>
          <a:p>
            <a:pPr algn="ctr"/>
            <a:r>
              <a:rPr lang="en-US" sz="2600" dirty="0" smtClean="0">
                <a:solidFill>
                  <a:srgbClr val="0070C0"/>
                </a:solidFill>
                <a:latin typeface="Calibri" panose="020F0502020204030204" pitchFamily="34" charset="0"/>
                <a:cs typeface="Calibri" panose="020F0502020204030204" pitchFamily="34" charset="0"/>
              </a:rPr>
              <a:t>Profile / Projects / Project Number</a:t>
            </a:r>
          </a:p>
        </p:txBody>
      </p:sp>
      <p:pic>
        <p:nvPicPr>
          <p:cNvPr id="3" name="Picture 2"/>
          <p:cNvPicPr>
            <a:picLocks noChangeAspect="1"/>
          </p:cNvPicPr>
          <p:nvPr/>
        </p:nvPicPr>
        <p:blipFill>
          <a:blip r:embed="rId2"/>
          <a:stretch>
            <a:fillRect/>
          </a:stretch>
        </p:blipFill>
        <p:spPr>
          <a:xfrm>
            <a:off x="182880" y="1426960"/>
            <a:ext cx="8778240" cy="4141746"/>
          </a:xfrm>
          <a:prstGeom prst="rect">
            <a:avLst/>
          </a:prstGeom>
        </p:spPr>
      </p:pic>
      <p:sp>
        <p:nvSpPr>
          <p:cNvPr id="7" name="Rectangle 6"/>
          <p:cNvSpPr/>
          <p:nvPr/>
        </p:nvSpPr>
        <p:spPr>
          <a:xfrm>
            <a:off x="21266" y="2768340"/>
            <a:ext cx="1297591" cy="283205"/>
          </a:xfrm>
          <a:prstGeom prst="rect">
            <a:avLst/>
          </a:prstGeom>
          <a:noFill/>
          <a:ln w="47625">
            <a:solidFill>
              <a:srgbClr val="1D02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08810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2880" y="1464947"/>
            <a:ext cx="8778240" cy="4158855"/>
          </a:xfrm>
          <a:prstGeom prst="rect">
            <a:avLst/>
          </a:prstGeom>
        </p:spPr>
      </p:pic>
      <p:sp>
        <p:nvSpPr>
          <p:cNvPr id="2" name="Title 1"/>
          <p:cNvSpPr>
            <a:spLocks noGrp="1"/>
          </p:cNvSpPr>
          <p:nvPr>
            <p:ph type="title"/>
          </p:nvPr>
        </p:nvSpPr>
        <p:spPr>
          <a:xfrm>
            <a:off x="457200" y="151348"/>
            <a:ext cx="8229600" cy="1143000"/>
          </a:xfrm>
        </p:spPr>
        <p:txBody>
          <a:bodyPr/>
          <a:lstStyle/>
          <a:p>
            <a:r>
              <a:rPr lang="en-US" sz="3200" b="1" dirty="0" smtClean="0">
                <a:solidFill>
                  <a:srgbClr val="0070C0"/>
                </a:solidFill>
              </a:rPr>
              <a:t>Recipient / Applicant “Projects</a:t>
            </a:r>
            <a:r>
              <a:rPr lang="en-US" sz="3200" b="1" dirty="0">
                <a:solidFill>
                  <a:srgbClr val="0070C0"/>
                </a:solidFill>
              </a:rPr>
              <a:t>” Area</a:t>
            </a:r>
            <a:endParaRPr lang="en-US" sz="3200" dirty="0">
              <a:solidFill>
                <a:srgbClr val="0070C0"/>
              </a:solidFill>
            </a:endParaRPr>
          </a:p>
        </p:txBody>
      </p:sp>
      <p:sp>
        <p:nvSpPr>
          <p:cNvPr id="6" name="TextBox 5"/>
          <p:cNvSpPr txBox="1"/>
          <p:nvPr/>
        </p:nvSpPr>
        <p:spPr>
          <a:xfrm>
            <a:off x="1440379" y="621990"/>
            <a:ext cx="6263242" cy="492443"/>
          </a:xfrm>
          <a:prstGeom prst="rect">
            <a:avLst/>
          </a:prstGeom>
          <a:noFill/>
        </p:spPr>
        <p:txBody>
          <a:bodyPr wrap="square" rtlCol="0">
            <a:spAutoFit/>
          </a:bodyPr>
          <a:lstStyle/>
          <a:p>
            <a:pPr algn="ctr"/>
            <a:r>
              <a:rPr lang="en-US" sz="2600" dirty="0" smtClean="0">
                <a:solidFill>
                  <a:srgbClr val="0070C0"/>
                </a:solidFill>
                <a:latin typeface="Calibri" panose="020F0502020204030204" pitchFamily="34" charset="0"/>
                <a:cs typeface="Calibri" panose="020F0502020204030204" pitchFamily="34" charset="0"/>
              </a:rPr>
              <a:t>Profile / Projects / Project Number Cont.</a:t>
            </a:r>
          </a:p>
        </p:txBody>
      </p:sp>
      <p:sp>
        <p:nvSpPr>
          <p:cNvPr id="7" name="Rectangle 6"/>
          <p:cNvSpPr/>
          <p:nvPr/>
        </p:nvSpPr>
        <p:spPr>
          <a:xfrm>
            <a:off x="21266" y="2789606"/>
            <a:ext cx="1297591" cy="283205"/>
          </a:xfrm>
          <a:prstGeom prst="rect">
            <a:avLst/>
          </a:prstGeom>
          <a:noFill/>
          <a:ln w="47625">
            <a:solidFill>
              <a:srgbClr val="1D02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9924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2880" y="1520479"/>
            <a:ext cx="8778240" cy="4093066"/>
          </a:xfrm>
          <a:prstGeom prst="rect">
            <a:avLst/>
          </a:prstGeom>
        </p:spPr>
      </p:pic>
      <p:sp>
        <p:nvSpPr>
          <p:cNvPr id="2" name="Title 1"/>
          <p:cNvSpPr>
            <a:spLocks noGrp="1"/>
          </p:cNvSpPr>
          <p:nvPr>
            <p:ph type="title"/>
          </p:nvPr>
        </p:nvSpPr>
        <p:spPr>
          <a:xfrm>
            <a:off x="457200" y="141074"/>
            <a:ext cx="8229600" cy="1143000"/>
          </a:xfrm>
        </p:spPr>
        <p:txBody>
          <a:bodyPr/>
          <a:lstStyle/>
          <a:p>
            <a:r>
              <a:rPr lang="en-US" sz="3200" b="1" dirty="0">
                <a:solidFill>
                  <a:srgbClr val="0070C0"/>
                </a:solidFill>
              </a:rPr>
              <a:t>Recipient / </a:t>
            </a:r>
            <a:r>
              <a:rPr lang="en-US" sz="3200" b="1" dirty="0" smtClean="0">
                <a:solidFill>
                  <a:srgbClr val="0070C0"/>
                </a:solidFill>
              </a:rPr>
              <a:t>Applicant “</a:t>
            </a:r>
            <a:r>
              <a:rPr lang="en-US" sz="3200" b="1" dirty="0">
                <a:solidFill>
                  <a:srgbClr val="0070C0"/>
                </a:solidFill>
              </a:rPr>
              <a:t>Damages” Area</a:t>
            </a:r>
            <a:endParaRPr lang="en-US" sz="3200" dirty="0">
              <a:solidFill>
                <a:srgbClr val="0070C0"/>
              </a:solidFill>
            </a:endParaRPr>
          </a:p>
        </p:txBody>
      </p:sp>
      <p:sp>
        <p:nvSpPr>
          <p:cNvPr id="7" name="Rectangle 6"/>
          <p:cNvSpPr/>
          <p:nvPr/>
        </p:nvSpPr>
        <p:spPr>
          <a:xfrm>
            <a:off x="73651" y="3940190"/>
            <a:ext cx="1816076" cy="379494"/>
          </a:xfrm>
          <a:prstGeom prst="rect">
            <a:avLst/>
          </a:prstGeom>
          <a:noFill/>
          <a:ln w="47625">
            <a:solidFill>
              <a:srgbClr val="1D02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440379" y="636805"/>
            <a:ext cx="6263242" cy="492443"/>
          </a:xfrm>
          <a:prstGeom prst="rect">
            <a:avLst/>
          </a:prstGeom>
          <a:noFill/>
        </p:spPr>
        <p:txBody>
          <a:bodyPr wrap="square" rtlCol="0">
            <a:spAutoFit/>
          </a:bodyPr>
          <a:lstStyle/>
          <a:p>
            <a:pPr algn="ctr"/>
            <a:r>
              <a:rPr lang="en-US" sz="2600" dirty="0" smtClean="0">
                <a:solidFill>
                  <a:srgbClr val="0070C0"/>
                </a:solidFill>
                <a:latin typeface="Calibri" panose="020F0502020204030204" pitchFamily="34" charset="0"/>
                <a:cs typeface="Calibri" panose="020F0502020204030204" pitchFamily="34" charset="0"/>
              </a:rPr>
              <a:t>Profile / Damages</a:t>
            </a:r>
          </a:p>
        </p:txBody>
      </p:sp>
      <p:sp>
        <p:nvSpPr>
          <p:cNvPr id="8" name="Rectangle 7"/>
          <p:cNvSpPr/>
          <p:nvPr/>
        </p:nvSpPr>
        <p:spPr>
          <a:xfrm>
            <a:off x="1889727" y="4579627"/>
            <a:ext cx="872850" cy="386987"/>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42130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2880" y="1408551"/>
            <a:ext cx="8778240" cy="4165065"/>
          </a:xfrm>
          <a:prstGeom prst="rect">
            <a:avLst/>
          </a:prstGeom>
        </p:spPr>
      </p:pic>
      <p:sp>
        <p:nvSpPr>
          <p:cNvPr id="2" name="Title 1"/>
          <p:cNvSpPr>
            <a:spLocks noGrp="1"/>
          </p:cNvSpPr>
          <p:nvPr>
            <p:ph type="title"/>
          </p:nvPr>
        </p:nvSpPr>
        <p:spPr>
          <a:xfrm>
            <a:off x="457200" y="141074"/>
            <a:ext cx="8229600" cy="1143000"/>
          </a:xfrm>
        </p:spPr>
        <p:txBody>
          <a:bodyPr/>
          <a:lstStyle/>
          <a:p>
            <a:r>
              <a:rPr lang="en-US" sz="3200" b="1" dirty="0">
                <a:solidFill>
                  <a:srgbClr val="0070C0"/>
                </a:solidFill>
              </a:rPr>
              <a:t>Recipient / </a:t>
            </a:r>
            <a:r>
              <a:rPr lang="en-US" sz="3200" b="1" dirty="0" smtClean="0">
                <a:solidFill>
                  <a:srgbClr val="0070C0"/>
                </a:solidFill>
              </a:rPr>
              <a:t>Applicant “</a:t>
            </a:r>
            <a:r>
              <a:rPr lang="en-US" sz="3200" b="1" dirty="0">
                <a:solidFill>
                  <a:srgbClr val="0070C0"/>
                </a:solidFill>
              </a:rPr>
              <a:t>Damages” Area</a:t>
            </a:r>
            <a:endParaRPr lang="en-US" sz="3200" dirty="0">
              <a:solidFill>
                <a:srgbClr val="0070C0"/>
              </a:solidFill>
            </a:endParaRPr>
          </a:p>
        </p:txBody>
      </p:sp>
      <p:sp>
        <p:nvSpPr>
          <p:cNvPr id="7" name="Rectangle 6"/>
          <p:cNvSpPr/>
          <p:nvPr/>
        </p:nvSpPr>
        <p:spPr>
          <a:xfrm>
            <a:off x="63018" y="3610574"/>
            <a:ext cx="1691354" cy="366003"/>
          </a:xfrm>
          <a:prstGeom prst="rect">
            <a:avLst/>
          </a:prstGeom>
          <a:noFill/>
          <a:ln w="47625">
            <a:solidFill>
              <a:srgbClr val="1D02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440379" y="636805"/>
            <a:ext cx="6263242" cy="492443"/>
          </a:xfrm>
          <a:prstGeom prst="rect">
            <a:avLst/>
          </a:prstGeom>
          <a:noFill/>
        </p:spPr>
        <p:txBody>
          <a:bodyPr wrap="square" rtlCol="0">
            <a:spAutoFit/>
          </a:bodyPr>
          <a:lstStyle/>
          <a:p>
            <a:pPr algn="ctr"/>
            <a:r>
              <a:rPr lang="en-US" sz="2600" dirty="0" smtClean="0">
                <a:solidFill>
                  <a:srgbClr val="0070C0"/>
                </a:solidFill>
                <a:latin typeface="Calibri" panose="020F0502020204030204" pitchFamily="34" charset="0"/>
                <a:cs typeface="Calibri" panose="020F0502020204030204" pitchFamily="34" charset="0"/>
              </a:rPr>
              <a:t>Profile / Damages / Damage Number</a:t>
            </a:r>
          </a:p>
        </p:txBody>
      </p:sp>
    </p:spTree>
    <p:extLst>
      <p:ext uri="{BB962C8B-B14F-4D97-AF65-F5344CB8AC3E}">
        <p14:creationId xmlns:p14="http://schemas.microsoft.com/office/powerpoint/2010/main" val="32076767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2880" y="1624979"/>
            <a:ext cx="8778240" cy="3840185"/>
          </a:xfrm>
          <a:prstGeom prst="rect">
            <a:avLst/>
          </a:prstGeom>
        </p:spPr>
      </p:pic>
      <p:sp>
        <p:nvSpPr>
          <p:cNvPr id="2" name="Title 1"/>
          <p:cNvSpPr>
            <a:spLocks noGrp="1"/>
          </p:cNvSpPr>
          <p:nvPr>
            <p:ph type="title"/>
          </p:nvPr>
        </p:nvSpPr>
        <p:spPr>
          <a:xfrm>
            <a:off x="457200" y="141074"/>
            <a:ext cx="8229600" cy="1143000"/>
          </a:xfrm>
        </p:spPr>
        <p:txBody>
          <a:bodyPr/>
          <a:lstStyle/>
          <a:p>
            <a:r>
              <a:rPr lang="en-US" sz="3200" b="1" dirty="0">
                <a:solidFill>
                  <a:srgbClr val="0070C0"/>
                </a:solidFill>
              </a:rPr>
              <a:t>Recipient / </a:t>
            </a:r>
            <a:r>
              <a:rPr lang="en-US" sz="3200" b="1" dirty="0" smtClean="0">
                <a:solidFill>
                  <a:srgbClr val="0070C0"/>
                </a:solidFill>
              </a:rPr>
              <a:t>Applicant “</a:t>
            </a:r>
            <a:r>
              <a:rPr lang="en-US" sz="3200" b="1" dirty="0">
                <a:solidFill>
                  <a:srgbClr val="0070C0"/>
                </a:solidFill>
              </a:rPr>
              <a:t>Damages” Area</a:t>
            </a:r>
            <a:endParaRPr lang="en-US" sz="3200" dirty="0">
              <a:solidFill>
                <a:srgbClr val="0070C0"/>
              </a:solidFill>
            </a:endParaRPr>
          </a:p>
        </p:txBody>
      </p:sp>
      <p:sp>
        <p:nvSpPr>
          <p:cNvPr id="7" name="Rectangle 6"/>
          <p:cNvSpPr/>
          <p:nvPr/>
        </p:nvSpPr>
        <p:spPr>
          <a:xfrm>
            <a:off x="63018" y="3823231"/>
            <a:ext cx="1691354" cy="366003"/>
          </a:xfrm>
          <a:prstGeom prst="rect">
            <a:avLst/>
          </a:prstGeom>
          <a:noFill/>
          <a:ln w="47625">
            <a:solidFill>
              <a:srgbClr val="1D02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440379" y="636805"/>
            <a:ext cx="6263242" cy="492443"/>
          </a:xfrm>
          <a:prstGeom prst="rect">
            <a:avLst/>
          </a:prstGeom>
          <a:noFill/>
        </p:spPr>
        <p:txBody>
          <a:bodyPr wrap="square" rtlCol="0">
            <a:spAutoFit/>
          </a:bodyPr>
          <a:lstStyle/>
          <a:p>
            <a:pPr algn="ctr"/>
            <a:r>
              <a:rPr lang="en-US" sz="2600" dirty="0" smtClean="0">
                <a:solidFill>
                  <a:srgbClr val="0070C0"/>
                </a:solidFill>
                <a:latin typeface="Calibri" panose="020F0502020204030204" pitchFamily="34" charset="0"/>
                <a:cs typeface="Calibri" panose="020F0502020204030204" pitchFamily="34" charset="0"/>
              </a:rPr>
              <a:t>Profile / Damages / Damage Number Cont.</a:t>
            </a:r>
          </a:p>
        </p:txBody>
      </p:sp>
    </p:spTree>
    <p:extLst>
      <p:ext uri="{BB962C8B-B14F-4D97-AF65-F5344CB8AC3E}">
        <p14:creationId xmlns:p14="http://schemas.microsoft.com/office/powerpoint/2010/main" val="25844690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695" t="12716" r="1250" b="8766"/>
          <a:stretch/>
        </p:blipFill>
        <p:spPr>
          <a:xfrm>
            <a:off x="205026" y="1587500"/>
            <a:ext cx="8778240" cy="3953938"/>
          </a:xfrm>
          <a:prstGeom prst="rect">
            <a:avLst/>
          </a:prstGeom>
        </p:spPr>
      </p:pic>
      <p:sp>
        <p:nvSpPr>
          <p:cNvPr id="2" name="Title 1"/>
          <p:cNvSpPr>
            <a:spLocks noGrp="1"/>
          </p:cNvSpPr>
          <p:nvPr>
            <p:ph type="title"/>
          </p:nvPr>
        </p:nvSpPr>
        <p:spPr>
          <a:xfrm>
            <a:off x="255826" y="179005"/>
            <a:ext cx="8632347" cy="1143000"/>
          </a:xfrm>
        </p:spPr>
        <p:txBody>
          <a:bodyPr/>
          <a:lstStyle/>
          <a:p>
            <a:r>
              <a:rPr lang="en-US" sz="3200" b="1" dirty="0">
                <a:solidFill>
                  <a:srgbClr val="0070C0"/>
                </a:solidFill>
              </a:rPr>
              <a:t>Recipient / Applicant </a:t>
            </a:r>
            <a:r>
              <a:rPr lang="en-US" sz="3200" b="1" dirty="0" smtClean="0">
                <a:solidFill>
                  <a:srgbClr val="0070C0"/>
                </a:solidFill>
              </a:rPr>
              <a:t> Your Personal Profile</a:t>
            </a:r>
            <a:endParaRPr lang="en-US" sz="3200" dirty="0">
              <a:solidFill>
                <a:srgbClr val="0070C0"/>
              </a:solidFill>
            </a:endParaRPr>
          </a:p>
        </p:txBody>
      </p:sp>
      <p:sp>
        <p:nvSpPr>
          <p:cNvPr id="7" name="Rectangle 6"/>
          <p:cNvSpPr/>
          <p:nvPr/>
        </p:nvSpPr>
        <p:spPr>
          <a:xfrm>
            <a:off x="7504416" y="2363706"/>
            <a:ext cx="1532904" cy="379494"/>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382000" y="1460500"/>
            <a:ext cx="642620" cy="800100"/>
          </a:xfrm>
          <a:prstGeom prst="rect">
            <a:avLst/>
          </a:prstGeom>
          <a:noFill/>
          <a:ln w="47625">
            <a:solidFill>
              <a:srgbClr val="1D02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440379" y="636805"/>
            <a:ext cx="6263242" cy="492443"/>
          </a:xfrm>
          <a:prstGeom prst="rect">
            <a:avLst/>
          </a:prstGeom>
          <a:noFill/>
        </p:spPr>
        <p:txBody>
          <a:bodyPr wrap="square" rtlCol="0">
            <a:spAutoFit/>
          </a:bodyPr>
          <a:lstStyle/>
          <a:p>
            <a:pPr algn="ctr"/>
            <a:r>
              <a:rPr lang="en-US" sz="2600" dirty="0" smtClean="0">
                <a:solidFill>
                  <a:srgbClr val="0070C0"/>
                </a:solidFill>
                <a:latin typeface="Calibri" panose="020F0502020204030204" pitchFamily="34" charset="0"/>
                <a:cs typeface="Calibri" panose="020F0502020204030204" pitchFamily="34" charset="0"/>
              </a:rPr>
              <a:t>Profile </a:t>
            </a:r>
          </a:p>
        </p:txBody>
      </p:sp>
    </p:spTree>
    <p:extLst>
      <p:ext uri="{BB962C8B-B14F-4D97-AF65-F5344CB8AC3E}">
        <p14:creationId xmlns:p14="http://schemas.microsoft.com/office/powerpoint/2010/main" val="10130119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82880" y="1804909"/>
            <a:ext cx="8778240" cy="3607496"/>
          </a:xfrm>
          <a:prstGeom prst="rect">
            <a:avLst/>
          </a:prstGeom>
        </p:spPr>
      </p:pic>
      <p:sp>
        <p:nvSpPr>
          <p:cNvPr id="8" name="Title 1"/>
          <p:cNvSpPr txBox="1">
            <a:spLocks/>
          </p:cNvSpPr>
          <p:nvPr/>
        </p:nvSpPr>
        <p:spPr>
          <a:xfrm>
            <a:off x="255826" y="179005"/>
            <a:ext cx="8632347" cy="11430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200" b="1" kern="0" dirty="0" smtClean="0">
                <a:solidFill>
                  <a:srgbClr val="0070C0"/>
                </a:solidFill>
              </a:rPr>
              <a:t>Recipient / Applicant  Your Personal Profile</a:t>
            </a:r>
            <a:endParaRPr lang="en-US" sz="3200" kern="0" dirty="0">
              <a:solidFill>
                <a:srgbClr val="0070C0"/>
              </a:solidFill>
            </a:endParaRPr>
          </a:p>
        </p:txBody>
      </p:sp>
      <p:sp>
        <p:nvSpPr>
          <p:cNvPr id="9" name="Rectangle 8"/>
          <p:cNvSpPr/>
          <p:nvPr/>
        </p:nvSpPr>
        <p:spPr>
          <a:xfrm>
            <a:off x="8034391" y="3915104"/>
            <a:ext cx="853782" cy="389768"/>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822040" y="2376706"/>
            <a:ext cx="2216353" cy="551429"/>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420100" y="1714500"/>
            <a:ext cx="617220" cy="571500"/>
          </a:xfrm>
          <a:prstGeom prst="rect">
            <a:avLst/>
          </a:prstGeom>
          <a:noFill/>
          <a:ln w="47625">
            <a:solidFill>
              <a:srgbClr val="1D02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440379" y="636805"/>
            <a:ext cx="6263242" cy="492443"/>
          </a:xfrm>
          <a:prstGeom prst="rect">
            <a:avLst/>
          </a:prstGeom>
          <a:noFill/>
        </p:spPr>
        <p:txBody>
          <a:bodyPr wrap="square" rtlCol="0">
            <a:spAutoFit/>
          </a:bodyPr>
          <a:lstStyle/>
          <a:p>
            <a:pPr algn="ctr"/>
            <a:r>
              <a:rPr lang="en-US" sz="2600" dirty="0" smtClean="0">
                <a:solidFill>
                  <a:srgbClr val="0070C0"/>
                </a:solidFill>
                <a:latin typeface="Calibri" panose="020F0502020204030204" pitchFamily="34" charset="0"/>
                <a:cs typeface="Calibri" panose="020F0502020204030204" pitchFamily="34" charset="0"/>
              </a:rPr>
              <a:t>Profile / My Profile </a:t>
            </a:r>
          </a:p>
        </p:txBody>
      </p:sp>
    </p:spTree>
    <p:extLst>
      <p:ext uri="{BB962C8B-B14F-4D97-AF65-F5344CB8AC3E}">
        <p14:creationId xmlns:p14="http://schemas.microsoft.com/office/powerpoint/2010/main" val="13217935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112" t="12469" r="1112" b="20370"/>
          <a:stretch/>
        </p:blipFill>
        <p:spPr>
          <a:xfrm>
            <a:off x="172971" y="1574801"/>
            <a:ext cx="8778240" cy="3391593"/>
          </a:xfrm>
          <a:prstGeom prst="rect">
            <a:avLst/>
          </a:prstGeom>
        </p:spPr>
      </p:pic>
      <p:sp>
        <p:nvSpPr>
          <p:cNvPr id="2" name="Title 1"/>
          <p:cNvSpPr>
            <a:spLocks noGrp="1"/>
          </p:cNvSpPr>
          <p:nvPr>
            <p:ph type="title"/>
          </p:nvPr>
        </p:nvSpPr>
        <p:spPr>
          <a:xfrm>
            <a:off x="473194" y="171897"/>
            <a:ext cx="8478017" cy="1143000"/>
          </a:xfrm>
        </p:spPr>
        <p:txBody>
          <a:bodyPr/>
          <a:lstStyle/>
          <a:p>
            <a:r>
              <a:rPr lang="en-US" sz="3200" b="1" dirty="0">
                <a:solidFill>
                  <a:srgbClr val="0070C0"/>
                </a:solidFill>
              </a:rPr>
              <a:t>Recipient / Applicant </a:t>
            </a:r>
            <a:r>
              <a:rPr lang="en-US" sz="3200" b="1" dirty="0" smtClean="0">
                <a:solidFill>
                  <a:srgbClr val="0070C0"/>
                </a:solidFill>
                <a:sym typeface="Wingdings" panose="05000000000000000000" pitchFamily="2" charset="2"/>
              </a:rPr>
              <a:t>Submitting </a:t>
            </a:r>
            <a:r>
              <a:rPr lang="en-US" sz="3200" b="1" dirty="0" smtClean="0">
                <a:solidFill>
                  <a:srgbClr val="0070C0"/>
                </a:solidFill>
              </a:rPr>
              <a:t>Feedback</a:t>
            </a:r>
            <a:endParaRPr lang="en-US" sz="3200" dirty="0">
              <a:solidFill>
                <a:srgbClr val="0070C0"/>
              </a:solidFill>
            </a:endParaRPr>
          </a:p>
        </p:txBody>
      </p:sp>
      <p:sp>
        <p:nvSpPr>
          <p:cNvPr id="7" name="Rectangle 6"/>
          <p:cNvSpPr/>
          <p:nvPr/>
        </p:nvSpPr>
        <p:spPr>
          <a:xfrm>
            <a:off x="7454900" y="2799279"/>
            <a:ext cx="1625600" cy="439221"/>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331200" y="1524000"/>
            <a:ext cx="706120" cy="698500"/>
          </a:xfrm>
          <a:prstGeom prst="rect">
            <a:avLst/>
          </a:prstGeom>
          <a:noFill/>
          <a:ln w="47625">
            <a:solidFill>
              <a:srgbClr val="1D02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440379" y="636805"/>
            <a:ext cx="6263242" cy="492443"/>
          </a:xfrm>
          <a:prstGeom prst="rect">
            <a:avLst/>
          </a:prstGeom>
          <a:noFill/>
        </p:spPr>
        <p:txBody>
          <a:bodyPr wrap="square" rtlCol="0">
            <a:spAutoFit/>
          </a:bodyPr>
          <a:lstStyle/>
          <a:p>
            <a:pPr algn="ctr"/>
            <a:r>
              <a:rPr lang="en-US" sz="2600" dirty="0" smtClean="0">
                <a:solidFill>
                  <a:srgbClr val="0070C0"/>
                </a:solidFill>
                <a:latin typeface="Calibri" panose="020F0502020204030204" pitchFamily="34" charset="0"/>
                <a:cs typeface="Calibri" panose="020F0502020204030204" pitchFamily="34" charset="0"/>
              </a:rPr>
              <a:t>Profile / Feedback </a:t>
            </a:r>
          </a:p>
        </p:txBody>
      </p:sp>
    </p:spTree>
    <p:extLst>
      <p:ext uri="{BB962C8B-B14F-4D97-AF65-F5344CB8AC3E}">
        <p14:creationId xmlns:p14="http://schemas.microsoft.com/office/powerpoint/2010/main" val="21897514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82880" y="1836873"/>
            <a:ext cx="8778240" cy="3543569"/>
          </a:xfrm>
          <a:prstGeom prst="rect">
            <a:avLst/>
          </a:prstGeom>
        </p:spPr>
      </p:pic>
      <p:sp>
        <p:nvSpPr>
          <p:cNvPr id="5" name="Oval 4"/>
          <p:cNvSpPr/>
          <p:nvPr/>
        </p:nvSpPr>
        <p:spPr>
          <a:xfrm>
            <a:off x="1234806" y="2905588"/>
            <a:ext cx="2330325" cy="47461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Title 1"/>
          <p:cNvSpPr>
            <a:spLocks noGrp="1"/>
          </p:cNvSpPr>
          <p:nvPr>
            <p:ph type="title"/>
          </p:nvPr>
        </p:nvSpPr>
        <p:spPr>
          <a:xfrm>
            <a:off x="358894" y="171897"/>
            <a:ext cx="8478017" cy="1143000"/>
          </a:xfrm>
        </p:spPr>
        <p:txBody>
          <a:bodyPr/>
          <a:lstStyle/>
          <a:p>
            <a:r>
              <a:rPr lang="en-US" sz="3200" b="1" dirty="0">
                <a:solidFill>
                  <a:srgbClr val="0070C0"/>
                </a:solidFill>
              </a:rPr>
              <a:t>Recipient / Applicant </a:t>
            </a:r>
            <a:r>
              <a:rPr lang="en-US" sz="3200" b="1" dirty="0" smtClean="0">
                <a:solidFill>
                  <a:srgbClr val="0070C0"/>
                </a:solidFill>
                <a:sym typeface="Wingdings" panose="05000000000000000000" pitchFamily="2" charset="2"/>
              </a:rPr>
              <a:t>Submitting </a:t>
            </a:r>
            <a:r>
              <a:rPr lang="en-US" sz="3200" b="1" dirty="0" smtClean="0">
                <a:solidFill>
                  <a:srgbClr val="0070C0"/>
                </a:solidFill>
              </a:rPr>
              <a:t>Feedback</a:t>
            </a:r>
            <a:endParaRPr lang="en-US" sz="3200" dirty="0">
              <a:solidFill>
                <a:srgbClr val="0070C0"/>
              </a:solidFill>
            </a:endParaRPr>
          </a:p>
        </p:txBody>
      </p:sp>
      <p:sp>
        <p:nvSpPr>
          <p:cNvPr id="6" name="TextBox 5"/>
          <p:cNvSpPr txBox="1"/>
          <p:nvPr/>
        </p:nvSpPr>
        <p:spPr>
          <a:xfrm>
            <a:off x="1440379" y="636805"/>
            <a:ext cx="6263242" cy="492443"/>
          </a:xfrm>
          <a:prstGeom prst="rect">
            <a:avLst/>
          </a:prstGeom>
          <a:noFill/>
        </p:spPr>
        <p:txBody>
          <a:bodyPr wrap="square" rtlCol="0">
            <a:spAutoFit/>
          </a:bodyPr>
          <a:lstStyle/>
          <a:p>
            <a:pPr algn="ctr"/>
            <a:r>
              <a:rPr lang="en-US" sz="2600" dirty="0" smtClean="0">
                <a:solidFill>
                  <a:srgbClr val="0070C0"/>
                </a:solidFill>
                <a:latin typeface="Calibri" panose="020F0502020204030204" pitchFamily="34" charset="0"/>
                <a:cs typeface="Calibri" panose="020F0502020204030204" pitchFamily="34" charset="0"/>
              </a:rPr>
              <a:t>Profile / Feedback / Popup </a:t>
            </a:r>
          </a:p>
        </p:txBody>
      </p:sp>
    </p:spTree>
    <p:extLst>
      <p:ext uri="{BB962C8B-B14F-4D97-AF65-F5344CB8AC3E}">
        <p14:creationId xmlns:p14="http://schemas.microsoft.com/office/powerpoint/2010/main" val="36449088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6138"/>
            <a:ext cx="8229600" cy="4525963"/>
          </a:xfrm>
        </p:spPr>
        <p:txBody>
          <a:bodyPr/>
          <a:lstStyle/>
          <a:p>
            <a:pPr marL="0" indent="0" algn="ctr">
              <a:buNone/>
            </a:pPr>
            <a:r>
              <a:rPr lang="en-US" b="1" dirty="0" smtClean="0">
                <a:solidFill>
                  <a:srgbClr val="0070C0"/>
                </a:solidFill>
              </a:rPr>
              <a:t>Historically…</a:t>
            </a:r>
            <a:endParaRPr lang="en-US" b="1" dirty="0">
              <a:solidFill>
                <a:srgbClr val="0070C0"/>
              </a:solidFill>
            </a:endParaRPr>
          </a:p>
          <a:p>
            <a:pPr marL="0" indent="0">
              <a:buNone/>
            </a:pPr>
            <a:endParaRPr lang="en-US" dirty="0">
              <a:solidFill>
                <a:srgbClr val="0070C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758" y="1301183"/>
            <a:ext cx="8138160" cy="4506186"/>
          </a:xfrm>
          <a:prstGeom prst="rect">
            <a:avLst/>
          </a:prstGeom>
        </p:spPr>
      </p:pic>
      <p:sp>
        <p:nvSpPr>
          <p:cNvPr id="7" name="Title 1"/>
          <p:cNvSpPr txBox="1">
            <a:spLocks/>
          </p:cNvSpPr>
          <p:nvPr/>
        </p:nvSpPr>
        <p:spPr>
          <a:xfrm>
            <a:off x="232228" y="189501"/>
            <a:ext cx="8679543" cy="668153"/>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200" b="1" kern="0" dirty="0" smtClean="0">
                <a:solidFill>
                  <a:srgbClr val="0070C0"/>
                </a:solidFill>
              </a:rPr>
              <a:t>Introduction to The New PA Delivery Model</a:t>
            </a:r>
            <a:endParaRPr lang="en-US" sz="3200" b="1" kern="0" dirty="0">
              <a:solidFill>
                <a:srgbClr val="0070C0"/>
              </a:solidFill>
            </a:endParaRPr>
          </a:p>
        </p:txBody>
      </p:sp>
    </p:spTree>
    <p:extLst>
      <p:ext uri="{BB962C8B-B14F-4D97-AF65-F5344CB8AC3E}">
        <p14:creationId xmlns:p14="http://schemas.microsoft.com/office/powerpoint/2010/main" val="28634062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l="371"/>
          <a:stretch/>
        </p:blipFill>
        <p:spPr>
          <a:xfrm>
            <a:off x="190499" y="1417638"/>
            <a:ext cx="8745723" cy="3621791"/>
          </a:xfrm>
          <a:prstGeom prst="rect">
            <a:avLst/>
          </a:prstGeom>
        </p:spPr>
      </p:pic>
      <p:sp>
        <p:nvSpPr>
          <p:cNvPr id="5" name="Oval 4"/>
          <p:cNvSpPr/>
          <p:nvPr/>
        </p:nvSpPr>
        <p:spPr>
          <a:xfrm>
            <a:off x="1570423" y="3250718"/>
            <a:ext cx="2549514" cy="61236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611313" y="4998355"/>
            <a:ext cx="8229600" cy="707886"/>
          </a:xfrm>
          <a:prstGeom prst="rect">
            <a:avLst/>
          </a:prstGeom>
          <a:noFill/>
        </p:spPr>
        <p:txBody>
          <a:bodyPr wrap="square" rtlCol="0">
            <a:spAutoFit/>
          </a:bodyPr>
          <a:lstStyle/>
          <a:p>
            <a:r>
              <a:rPr lang="en-US" sz="2000" b="1" dirty="0" smtClean="0">
                <a:solidFill>
                  <a:srgbClr val="0070C0"/>
                </a:solidFill>
                <a:latin typeface="Arial"/>
              </a:rPr>
              <a:t>Clicking on the Feedback hyperlink opens up an email to add your suggestions or concerns with regard to the Grants Portal system.</a:t>
            </a:r>
            <a:endParaRPr lang="en-US" sz="2000" b="1" dirty="0">
              <a:solidFill>
                <a:srgbClr val="0070C0"/>
              </a:solidFill>
              <a:latin typeface="Arial"/>
            </a:endParaRPr>
          </a:p>
        </p:txBody>
      </p:sp>
      <p:sp>
        <p:nvSpPr>
          <p:cNvPr id="10" name="Title 1"/>
          <p:cNvSpPr>
            <a:spLocks noGrp="1"/>
          </p:cNvSpPr>
          <p:nvPr>
            <p:ph type="title"/>
          </p:nvPr>
        </p:nvSpPr>
        <p:spPr>
          <a:xfrm>
            <a:off x="358894" y="171897"/>
            <a:ext cx="8478017" cy="1143000"/>
          </a:xfrm>
        </p:spPr>
        <p:txBody>
          <a:bodyPr/>
          <a:lstStyle/>
          <a:p>
            <a:r>
              <a:rPr lang="en-US" sz="3200" b="1" dirty="0">
                <a:solidFill>
                  <a:srgbClr val="0070C0"/>
                </a:solidFill>
              </a:rPr>
              <a:t>Recipient / Applicant </a:t>
            </a:r>
            <a:r>
              <a:rPr lang="en-US" sz="3200" b="1" dirty="0" smtClean="0">
                <a:solidFill>
                  <a:srgbClr val="0070C0"/>
                </a:solidFill>
                <a:sym typeface="Wingdings" panose="05000000000000000000" pitchFamily="2" charset="2"/>
              </a:rPr>
              <a:t>Submitting </a:t>
            </a:r>
            <a:r>
              <a:rPr lang="en-US" sz="3200" b="1" dirty="0" smtClean="0">
                <a:solidFill>
                  <a:srgbClr val="0070C0"/>
                </a:solidFill>
              </a:rPr>
              <a:t>Feedback</a:t>
            </a:r>
            <a:endParaRPr lang="en-US" sz="3200" dirty="0">
              <a:solidFill>
                <a:srgbClr val="0070C0"/>
              </a:solidFill>
            </a:endParaRPr>
          </a:p>
        </p:txBody>
      </p:sp>
      <p:sp>
        <p:nvSpPr>
          <p:cNvPr id="7" name="TextBox 6"/>
          <p:cNvSpPr txBox="1"/>
          <p:nvPr/>
        </p:nvSpPr>
        <p:spPr>
          <a:xfrm>
            <a:off x="1440379" y="636805"/>
            <a:ext cx="6263242" cy="492443"/>
          </a:xfrm>
          <a:prstGeom prst="rect">
            <a:avLst/>
          </a:prstGeom>
          <a:noFill/>
        </p:spPr>
        <p:txBody>
          <a:bodyPr wrap="square" rtlCol="0">
            <a:spAutoFit/>
          </a:bodyPr>
          <a:lstStyle/>
          <a:p>
            <a:pPr algn="ctr"/>
            <a:r>
              <a:rPr lang="en-US" sz="2600" dirty="0" smtClean="0">
                <a:solidFill>
                  <a:srgbClr val="0070C0"/>
                </a:solidFill>
                <a:latin typeface="Calibri" panose="020F0502020204030204" pitchFamily="34" charset="0"/>
                <a:cs typeface="Calibri" panose="020F0502020204030204" pitchFamily="34" charset="0"/>
              </a:rPr>
              <a:t>Profile / Feedback / Popup / Link </a:t>
            </a:r>
          </a:p>
        </p:txBody>
      </p:sp>
    </p:spTree>
    <p:extLst>
      <p:ext uri="{BB962C8B-B14F-4D97-AF65-F5344CB8AC3E}">
        <p14:creationId xmlns:p14="http://schemas.microsoft.com/office/powerpoint/2010/main" val="38656770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833" t="12469" r="972" b="19629"/>
          <a:stretch/>
        </p:blipFill>
        <p:spPr>
          <a:xfrm>
            <a:off x="215148" y="1587500"/>
            <a:ext cx="8778240" cy="3414450"/>
          </a:xfrm>
          <a:prstGeom prst="rect">
            <a:avLst/>
          </a:prstGeom>
        </p:spPr>
      </p:pic>
      <p:sp>
        <p:nvSpPr>
          <p:cNvPr id="2" name="Title 1"/>
          <p:cNvSpPr>
            <a:spLocks noGrp="1"/>
          </p:cNvSpPr>
          <p:nvPr>
            <p:ph type="title"/>
          </p:nvPr>
        </p:nvSpPr>
        <p:spPr>
          <a:xfrm>
            <a:off x="457200" y="135527"/>
            <a:ext cx="8229600" cy="1143000"/>
          </a:xfrm>
        </p:spPr>
        <p:txBody>
          <a:bodyPr/>
          <a:lstStyle/>
          <a:p>
            <a:r>
              <a:rPr lang="en-US" sz="3200" b="1" dirty="0" smtClean="0">
                <a:solidFill>
                  <a:srgbClr val="0070C0"/>
                </a:solidFill>
              </a:rPr>
              <a:t>Signing Out</a:t>
            </a:r>
            <a:endParaRPr lang="en-US" sz="3200" b="1" dirty="0">
              <a:solidFill>
                <a:srgbClr val="0070C0"/>
              </a:solidFill>
            </a:endParaRPr>
          </a:p>
        </p:txBody>
      </p:sp>
      <p:sp>
        <p:nvSpPr>
          <p:cNvPr id="8" name="Rectangle 7"/>
          <p:cNvSpPr/>
          <p:nvPr/>
        </p:nvSpPr>
        <p:spPr>
          <a:xfrm>
            <a:off x="7518400" y="2156111"/>
            <a:ext cx="1601988" cy="409289"/>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331200" y="1498600"/>
            <a:ext cx="789188" cy="658733"/>
          </a:xfrm>
          <a:prstGeom prst="rect">
            <a:avLst/>
          </a:prstGeom>
          <a:noFill/>
          <a:ln w="47625">
            <a:solidFill>
              <a:srgbClr val="1D02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440379" y="636805"/>
            <a:ext cx="6263242" cy="492443"/>
          </a:xfrm>
          <a:prstGeom prst="rect">
            <a:avLst/>
          </a:prstGeom>
          <a:noFill/>
        </p:spPr>
        <p:txBody>
          <a:bodyPr wrap="square" rtlCol="0">
            <a:spAutoFit/>
          </a:bodyPr>
          <a:lstStyle/>
          <a:p>
            <a:pPr algn="ctr"/>
            <a:r>
              <a:rPr lang="en-US" sz="2600" dirty="0" smtClean="0">
                <a:solidFill>
                  <a:srgbClr val="0070C0"/>
                </a:solidFill>
                <a:latin typeface="Calibri" panose="020F0502020204030204" pitchFamily="34" charset="0"/>
                <a:cs typeface="Calibri" panose="020F0502020204030204" pitchFamily="34" charset="0"/>
              </a:rPr>
              <a:t>Profile / Sign Out </a:t>
            </a:r>
          </a:p>
        </p:txBody>
      </p:sp>
    </p:spTree>
    <p:extLst>
      <p:ext uri="{BB962C8B-B14F-4D97-AF65-F5344CB8AC3E}">
        <p14:creationId xmlns:p14="http://schemas.microsoft.com/office/powerpoint/2010/main" val="17496104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Questions</a:t>
            </a:r>
            <a:endParaRPr lang="en-US" dirty="0">
              <a:solidFill>
                <a:srgbClr val="0070C0"/>
              </a:solidFill>
            </a:endParaRPr>
          </a:p>
        </p:txBody>
      </p:sp>
      <p:pic>
        <p:nvPicPr>
          <p:cNvPr id="5" name="Content Placeholder 4"/>
          <p:cNvPicPr>
            <a:picLocks noGrp="1" noChangeAspect="1"/>
          </p:cNvPicPr>
          <p:nvPr>
            <p:ph idx="1"/>
          </p:nvPr>
        </p:nvPicPr>
        <p:blipFill>
          <a:blip r:embed="rId3"/>
          <a:stretch>
            <a:fillRect/>
          </a:stretch>
        </p:blipFill>
        <p:spPr>
          <a:xfrm>
            <a:off x="1529130" y="138546"/>
            <a:ext cx="6228221" cy="7427048"/>
          </a:xfrm>
          <a:prstGeom prst="rect">
            <a:avLst/>
          </a:prstGeom>
        </p:spPr>
      </p:pic>
    </p:spTree>
    <p:extLst>
      <p:ext uri="{BB962C8B-B14F-4D97-AF65-F5344CB8AC3E}">
        <p14:creationId xmlns:p14="http://schemas.microsoft.com/office/powerpoint/2010/main" val="21714889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19" y="274638"/>
            <a:ext cx="8714508" cy="1143000"/>
          </a:xfrm>
        </p:spPr>
        <p:txBody>
          <a:bodyPr/>
          <a:lstStyle/>
          <a:p>
            <a:r>
              <a:rPr lang="en-US" dirty="0" smtClean="0">
                <a:solidFill>
                  <a:srgbClr val="0070C0"/>
                </a:solidFill>
              </a:rPr>
              <a:t>Conclusion of Unit 2</a:t>
            </a:r>
            <a:endParaRPr lang="en-US" dirty="0">
              <a:solidFill>
                <a:srgbClr val="0070C0"/>
              </a:solidFill>
            </a:endParaRPr>
          </a:p>
        </p:txBody>
      </p:sp>
      <p:sp>
        <p:nvSpPr>
          <p:cNvPr id="3" name="Content Placeholder 2"/>
          <p:cNvSpPr>
            <a:spLocks noGrp="1"/>
          </p:cNvSpPr>
          <p:nvPr>
            <p:ph idx="1"/>
          </p:nvPr>
        </p:nvSpPr>
        <p:spPr>
          <a:xfrm>
            <a:off x="457200" y="1246910"/>
            <a:ext cx="8229600" cy="4879254"/>
          </a:xfrm>
        </p:spPr>
        <p:txBody>
          <a:bodyPr/>
          <a:lstStyle/>
          <a:p>
            <a:pPr marL="0" indent="0" algn="ctr">
              <a:buNone/>
            </a:pPr>
            <a:r>
              <a:rPr lang="en-US" sz="3600" b="1" dirty="0">
                <a:solidFill>
                  <a:srgbClr val="C00000"/>
                </a:solidFill>
                <a:ea typeface="+mj-ea"/>
                <a:cs typeface="+mj-cs"/>
              </a:rPr>
              <a:t>Course Evaluation and Comment</a:t>
            </a:r>
            <a:endParaRPr lang="en-US" sz="3600" b="1" dirty="0" smtClean="0">
              <a:solidFill>
                <a:srgbClr val="C00000"/>
              </a:solidFill>
            </a:endParaRPr>
          </a:p>
        </p:txBody>
      </p:sp>
      <p:pic>
        <p:nvPicPr>
          <p:cNvPr id="6" name="Picture 5"/>
          <p:cNvPicPr>
            <a:picLocks noChangeAspect="1"/>
          </p:cNvPicPr>
          <p:nvPr/>
        </p:nvPicPr>
        <p:blipFill>
          <a:blip r:embed="rId3"/>
          <a:stretch>
            <a:fillRect/>
          </a:stretch>
        </p:blipFill>
        <p:spPr>
          <a:xfrm>
            <a:off x="1513018" y="1908969"/>
            <a:ext cx="6550308" cy="3725863"/>
          </a:xfrm>
          <a:prstGeom prst="rect">
            <a:avLst/>
          </a:prstGeom>
        </p:spPr>
      </p:pic>
    </p:spTree>
    <p:extLst>
      <p:ext uri="{BB962C8B-B14F-4D97-AF65-F5344CB8AC3E}">
        <p14:creationId xmlns:p14="http://schemas.microsoft.com/office/powerpoint/2010/main" val="42852829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8044" y="886052"/>
            <a:ext cx="8778240" cy="4646294"/>
          </a:xfrm>
          <a:prstGeom prst="rect">
            <a:avLst/>
          </a:prstGeom>
        </p:spPr>
      </p:pic>
      <p:sp>
        <p:nvSpPr>
          <p:cNvPr id="5" name="Title 1"/>
          <p:cNvSpPr txBox="1">
            <a:spLocks/>
          </p:cNvSpPr>
          <p:nvPr/>
        </p:nvSpPr>
        <p:spPr>
          <a:xfrm>
            <a:off x="246741" y="108443"/>
            <a:ext cx="8679543" cy="668153"/>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200" b="1" kern="0" dirty="0" smtClean="0">
                <a:solidFill>
                  <a:srgbClr val="0070C0"/>
                </a:solidFill>
              </a:rPr>
              <a:t>Introduction to The New PA Delivery Model</a:t>
            </a:r>
            <a:endParaRPr lang="en-US" sz="3200" b="1" kern="0" dirty="0">
              <a:solidFill>
                <a:srgbClr val="0070C0"/>
              </a:solidFill>
            </a:endParaRPr>
          </a:p>
        </p:txBody>
      </p:sp>
    </p:spTree>
    <p:extLst>
      <p:ext uri="{BB962C8B-B14F-4D97-AF65-F5344CB8AC3E}">
        <p14:creationId xmlns:p14="http://schemas.microsoft.com/office/powerpoint/2010/main" val="40745421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76087"/>
            <a:ext cx="8229600" cy="4525963"/>
          </a:xfrm>
        </p:spPr>
        <p:txBody>
          <a:bodyPr/>
          <a:lstStyle/>
          <a:p>
            <a:pPr marL="0" indent="0">
              <a:buNone/>
            </a:pPr>
            <a:r>
              <a:rPr lang="en-US" sz="2800" b="1" dirty="0" smtClean="0">
                <a:solidFill>
                  <a:srgbClr val="0070C0"/>
                </a:solidFill>
              </a:rPr>
              <a:t>Through the New Delivery Model, We are focusing on:</a:t>
            </a:r>
          </a:p>
          <a:p>
            <a:pPr>
              <a:buFontTx/>
              <a:buChar char="-"/>
            </a:pPr>
            <a:r>
              <a:rPr lang="en-US" sz="2400" b="1" dirty="0"/>
              <a:t>C</a:t>
            </a:r>
            <a:r>
              <a:rPr lang="en-US" sz="2400" b="1" dirty="0" smtClean="0"/>
              <a:t>ustomer Service</a:t>
            </a:r>
          </a:p>
          <a:p>
            <a:pPr>
              <a:buFontTx/>
              <a:buChar char="-"/>
            </a:pPr>
            <a:r>
              <a:rPr lang="en-US" sz="2400" b="1" dirty="0" smtClean="0"/>
              <a:t>Project Specific </a:t>
            </a:r>
            <a:r>
              <a:rPr lang="en-US" sz="2400" b="1" dirty="0"/>
              <a:t>C</a:t>
            </a:r>
            <a:r>
              <a:rPr lang="en-US" sz="2400" b="1" dirty="0" smtClean="0"/>
              <a:t>omplexity</a:t>
            </a:r>
          </a:p>
          <a:p>
            <a:pPr>
              <a:buFontTx/>
              <a:buChar char="-"/>
            </a:pPr>
            <a:r>
              <a:rPr lang="en-US" sz="2400" b="1" dirty="0" smtClean="0"/>
              <a:t>Customer Specific </a:t>
            </a:r>
            <a:r>
              <a:rPr lang="en-US" sz="2400" b="1" dirty="0"/>
              <a:t>N</a:t>
            </a:r>
            <a:r>
              <a:rPr lang="en-US" sz="2400" b="1" dirty="0" smtClean="0"/>
              <a:t>eeds</a:t>
            </a:r>
          </a:p>
          <a:p>
            <a:pPr>
              <a:buFontTx/>
              <a:buChar char="-"/>
            </a:pPr>
            <a:r>
              <a:rPr lang="en-US" sz="2400" b="1" dirty="0" smtClean="0"/>
              <a:t>Overall Recovery Priorities</a:t>
            </a:r>
          </a:p>
          <a:p>
            <a:pPr>
              <a:buFontTx/>
              <a:buChar char="-"/>
            </a:pPr>
            <a:r>
              <a:rPr lang="en-US" sz="2400" b="1" dirty="0" smtClean="0"/>
              <a:t>Consistency</a:t>
            </a:r>
          </a:p>
          <a:p>
            <a:pPr>
              <a:buFontTx/>
              <a:buChar char="-"/>
            </a:pPr>
            <a:r>
              <a:rPr lang="en-US" sz="2400" b="1" dirty="0" smtClean="0"/>
              <a:t>Specialization</a:t>
            </a:r>
          </a:p>
          <a:p>
            <a:pPr>
              <a:buFontTx/>
              <a:buChar char="-"/>
            </a:pPr>
            <a:r>
              <a:rPr lang="en-US" sz="2400" b="1" dirty="0" smtClean="0"/>
              <a:t>National Standards </a:t>
            </a:r>
          </a:p>
          <a:p>
            <a:pPr>
              <a:buFontTx/>
              <a:buChar char="-"/>
            </a:pPr>
            <a:r>
              <a:rPr lang="en-US" sz="2400" b="1" u="sng" dirty="0" smtClean="0"/>
              <a:t>A Platform for Continuous Improvement</a:t>
            </a:r>
            <a:endParaRPr lang="en-US" sz="2400" b="1" u="sng" dirty="0"/>
          </a:p>
        </p:txBody>
      </p:sp>
      <p:pic>
        <p:nvPicPr>
          <p:cNvPr id="5" name="Picture 4"/>
          <p:cNvPicPr>
            <a:picLocks noChangeAspect="1"/>
          </p:cNvPicPr>
          <p:nvPr/>
        </p:nvPicPr>
        <p:blipFill>
          <a:blip r:embed="rId3"/>
          <a:stretch>
            <a:fillRect/>
          </a:stretch>
        </p:blipFill>
        <p:spPr>
          <a:xfrm>
            <a:off x="5403286" y="1752802"/>
            <a:ext cx="2947046" cy="2972532"/>
          </a:xfrm>
          <a:prstGeom prst="rect">
            <a:avLst/>
          </a:prstGeom>
        </p:spPr>
      </p:pic>
      <p:sp>
        <p:nvSpPr>
          <p:cNvPr id="7" name="Title 1"/>
          <p:cNvSpPr txBox="1">
            <a:spLocks/>
          </p:cNvSpPr>
          <p:nvPr/>
        </p:nvSpPr>
        <p:spPr>
          <a:xfrm>
            <a:off x="246743" y="231733"/>
            <a:ext cx="8679543" cy="668153"/>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200" b="1" kern="0" dirty="0" smtClean="0">
                <a:solidFill>
                  <a:srgbClr val="0070C0"/>
                </a:solidFill>
              </a:rPr>
              <a:t>Introduction to The New PA Delivery Model</a:t>
            </a:r>
            <a:endParaRPr lang="en-US" sz="3200" b="1" kern="0" dirty="0">
              <a:solidFill>
                <a:srgbClr val="0070C0"/>
              </a:solidFill>
            </a:endParaRPr>
          </a:p>
        </p:txBody>
      </p:sp>
    </p:spTree>
    <p:extLst>
      <p:ext uri="{BB962C8B-B14F-4D97-AF65-F5344CB8AC3E}">
        <p14:creationId xmlns:p14="http://schemas.microsoft.com/office/powerpoint/2010/main" val="14586069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77686"/>
            <a:ext cx="8229600" cy="4525963"/>
          </a:xfrm>
        </p:spPr>
        <p:txBody>
          <a:bodyPr/>
          <a:lstStyle/>
          <a:p>
            <a:pPr marL="0" indent="0">
              <a:buNone/>
            </a:pPr>
            <a:r>
              <a:rPr lang="en-US" sz="2800" b="1" dirty="0" smtClean="0">
                <a:solidFill>
                  <a:srgbClr val="0070C0"/>
                </a:solidFill>
              </a:rPr>
              <a:t>Recipients and Applicants</a:t>
            </a:r>
          </a:p>
          <a:p>
            <a:pPr marL="0" indent="0">
              <a:spcBef>
                <a:spcPts val="0"/>
              </a:spcBef>
              <a:buNone/>
            </a:pPr>
            <a:r>
              <a:rPr lang="en-US" sz="2800" b="1" dirty="0" smtClean="0">
                <a:solidFill>
                  <a:srgbClr val="0070C0"/>
                </a:solidFill>
              </a:rPr>
              <a:t>Have a direct role</a:t>
            </a:r>
            <a:br>
              <a:rPr lang="en-US" sz="2800" b="1" dirty="0" smtClean="0">
                <a:solidFill>
                  <a:srgbClr val="0070C0"/>
                </a:solidFill>
              </a:rPr>
            </a:br>
            <a:r>
              <a:rPr lang="en-US" sz="2400" b="1" dirty="0" smtClean="0"/>
              <a:t>Customer Engagement</a:t>
            </a:r>
          </a:p>
          <a:p>
            <a:pPr>
              <a:buFontTx/>
              <a:buChar char="-"/>
            </a:pPr>
            <a:r>
              <a:rPr lang="en-US" sz="2400" b="1" dirty="0" smtClean="0"/>
              <a:t>Transparency</a:t>
            </a:r>
          </a:p>
          <a:p>
            <a:pPr>
              <a:buFontTx/>
              <a:buChar char="-"/>
            </a:pPr>
            <a:r>
              <a:rPr lang="en-US" sz="2400" b="1" dirty="0" smtClean="0"/>
              <a:t>Front-end Agreement</a:t>
            </a:r>
          </a:p>
          <a:p>
            <a:pPr>
              <a:buFontTx/>
              <a:buChar char="-"/>
            </a:pPr>
            <a:r>
              <a:rPr lang="en-US" sz="2400" b="1" dirty="0" smtClean="0"/>
              <a:t>Project Development</a:t>
            </a:r>
          </a:p>
          <a:p>
            <a:pPr marL="0" indent="0">
              <a:buNone/>
            </a:pPr>
            <a:r>
              <a:rPr lang="en-US" sz="2400" b="1" dirty="0" smtClean="0">
                <a:solidFill>
                  <a:srgbClr val="0070C0"/>
                </a:solidFill>
              </a:rPr>
              <a:t>This Course will orient you with FEMA’s New Direction, while providing tools, resources, and information to enhance Applicant/Recipient recovery operations</a:t>
            </a:r>
          </a:p>
          <a:p>
            <a:endParaRPr lang="en-US" sz="2800" dirty="0" smtClean="0">
              <a:solidFill>
                <a:srgbClr val="C00000"/>
              </a:solidFill>
            </a:endParaRPr>
          </a:p>
        </p:txBody>
      </p:sp>
      <p:pic>
        <p:nvPicPr>
          <p:cNvPr id="9" name="Picture 8"/>
          <p:cNvPicPr>
            <a:picLocks noChangeAspect="1"/>
          </p:cNvPicPr>
          <p:nvPr/>
        </p:nvPicPr>
        <p:blipFill>
          <a:blip r:embed="rId3"/>
          <a:stretch>
            <a:fillRect/>
          </a:stretch>
        </p:blipFill>
        <p:spPr>
          <a:xfrm>
            <a:off x="5955095" y="1151601"/>
            <a:ext cx="2383743" cy="2389839"/>
          </a:xfrm>
          <a:prstGeom prst="rect">
            <a:avLst/>
          </a:prstGeom>
        </p:spPr>
      </p:pic>
      <p:sp>
        <p:nvSpPr>
          <p:cNvPr id="7" name="Title 1"/>
          <p:cNvSpPr txBox="1">
            <a:spLocks/>
          </p:cNvSpPr>
          <p:nvPr/>
        </p:nvSpPr>
        <p:spPr>
          <a:xfrm>
            <a:off x="246743" y="231733"/>
            <a:ext cx="8679543" cy="668153"/>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200" b="1" kern="0" dirty="0" smtClean="0">
                <a:solidFill>
                  <a:srgbClr val="0070C0"/>
                </a:solidFill>
              </a:rPr>
              <a:t>Introduction to The New PA Delivery Model</a:t>
            </a:r>
            <a:endParaRPr lang="en-US" sz="3200" b="1" kern="0" dirty="0">
              <a:solidFill>
                <a:srgbClr val="0070C0"/>
              </a:solidFill>
            </a:endParaRPr>
          </a:p>
        </p:txBody>
      </p:sp>
    </p:spTree>
    <p:extLst>
      <p:ext uri="{BB962C8B-B14F-4D97-AF65-F5344CB8AC3E}">
        <p14:creationId xmlns:p14="http://schemas.microsoft.com/office/powerpoint/2010/main" val="5189422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0566"/>
            <a:ext cx="8229600" cy="889318"/>
          </a:xfrm>
        </p:spPr>
        <p:txBody>
          <a:bodyPr/>
          <a:lstStyle/>
          <a:p>
            <a:r>
              <a:rPr lang="en-US" sz="3200" b="1" dirty="0" smtClean="0">
                <a:solidFill>
                  <a:srgbClr val="0070C0"/>
                </a:solidFill>
              </a:rPr>
              <a:t>Operational </a:t>
            </a:r>
            <a:r>
              <a:rPr lang="en-US" sz="3200" b="1" dirty="0">
                <a:solidFill>
                  <a:srgbClr val="0070C0"/>
                </a:solidFill>
              </a:rPr>
              <a:t>Framework</a:t>
            </a:r>
            <a:endParaRPr lang="en-US" sz="3200" dirty="0"/>
          </a:p>
        </p:txBody>
      </p:sp>
      <p:sp>
        <p:nvSpPr>
          <p:cNvPr id="3" name="Content Placeholder 2"/>
          <p:cNvSpPr>
            <a:spLocks noGrp="1"/>
          </p:cNvSpPr>
          <p:nvPr>
            <p:ph idx="1"/>
          </p:nvPr>
        </p:nvSpPr>
        <p:spPr>
          <a:xfrm>
            <a:off x="457200" y="840695"/>
            <a:ext cx="8229600" cy="4708525"/>
          </a:xfrm>
        </p:spPr>
        <p:txBody>
          <a:bodyPr/>
          <a:lstStyle/>
          <a:p>
            <a:pPr marL="0" indent="0" algn="ctr">
              <a:buNone/>
            </a:pPr>
            <a:r>
              <a:rPr lang="en-US" sz="2000" b="1" dirty="0" smtClean="0">
                <a:solidFill>
                  <a:srgbClr val="0070C0"/>
                </a:solidFill>
              </a:rPr>
              <a:t>FEMA Field Level Operational Structure</a:t>
            </a:r>
            <a:endParaRPr lang="en-US" sz="2000" b="1" dirty="0">
              <a:solidFill>
                <a:srgbClr val="0070C0"/>
              </a:solidFill>
            </a:endParaRPr>
          </a:p>
        </p:txBody>
      </p:sp>
      <p:pic>
        <p:nvPicPr>
          <p:cNvPr id="4" name="Picture 3"/>
          <p:cNvPicPr>
            <a:picLocks noChangeAspect="1"/>
          </p:cNvPicPr>
          <p:nvPr/>
        </p:nvPicPr>
        <p:blipFill>
          <a:blip r:embed="rId3"/>
          <a:stretch>
            <a:fillRect/>
          </a:stretch>
        </p:blipFill>
        <p:spPr>
          <a:xfrm>
            <a:off x="513701" y="1498600"/>
            <a:ext cx="8272864" cy="4602163"/>
          </a:xfrm>
          <a:prstGeom prst="rect">
            <a:avLst/>
          </a:prstGeom>
        </p:spPr>
      </p:pic>
      <p:sp>
        <p:nvSpPr>
          <p:cNvPr id="7" name="Rectangle 6"/>
          <p:cNvSpPr/>
          <p:nvPr/>
        </p:nvSpPr>
        <p:spPr>
          <a:xfrm>
            <a:off x="4650133" y="4051464"/>
            <a:ext cx="1296450" cy="810822"/>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6421348" y="4808305"/>
            <a:ext cx="1352809" cy="777243"/>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7689551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199" y="135925"/>
            <a:ext cx="8229600" cy="1143000"/>
          </a:xfrm>
          <a:prstGeom prst="rect">
            <a:avLst/>
          </a:prstGeom>
        </p:spPr>
        <p:txBody>
          <a:bodyPr/>
          <a:lstStyle/>
          <a:p>
            <a:r>
              <a:rPr lang="en-US" sz="3200" b="1" dirty="0" smtClean="0">
                <a:solidFill>
                  <a:srgbClr val="0070C0"/>
                </a:solidFill>
              </a:rPr>
              <a:t>Operational Framework</a:t>
            </a:r>
            <a:endParaRPr lang="en-US" sz="3200" dirty="0"/>
          </a:p>
        </p:txBody>
      </p:sp>
      <p:sp>
        <p:nvSpPr>
          <p:cNvPr id="7" name="Text Placeholder 6"/>
          <p:cNvSpPr>
            <a:spLocks noGrp="1"/>
          </p:cNvSpPr>
          <p:nvPr>
            <p:ph type="body" sz="quarter" idx="4294967295"/>
          </p:nvPr>
        </p:nvSpPr>
        <p:spPr>
          <a:xfrm>
            <a:off x="747334" y="835255"/>
            <a:ext cx="7687279" cy="639762"/>
          </a:xfrm>
          <a:prstGeom prst="rect">
            <a:avLst/>
          </a:prstGeom>
        </p:spPr>
        <p:txBody>
          <a:bodyPr/>
          <a:lstStyle/>
          <a:p>
            <a:pPr marL="0" indent="0" algn="ctr">
              <a:buNone/>
            </a:pPr>
            <a:r>
              <a:rPr lang="en-US" sz="3000" dirty="0" smtClean="0">
                <a:solidFill>
                  <a:srgbClr val="0070C0"/>
                </a:solidFill>
              </a:rPr>
              <a:t>Introductio</a:t>
            </a:r>
            <a:r>
              <a:rPr lang="en-US" sz="3000" dirty="0">
                <a:solidFill>
                  <a:srgbClr val="0070C0"/>
                </a:solidFill>
              </a:rPr>
              <a:t>n</a:t>
            </a:r>
            <a:r>
              <a:rPr lang="en-US" sz="3000" dirty="0" smtClean="0">
                <a:solidFill>
                  <a:srgbClr val="0070C0"/>
                </a:solidFill>
              </a:rPr>
              <a:t> – </a:t>
            </a:r>
            <a:r>
              <a:rPr lang="en-US" sz="3000" dirty="0" smtClean="0">
                <a:solidFill>
                  <a:srgbClr val="0070C0"/>
                </a:solidFill>
              </a:rPr>
              <a:t>PDMG</a:t>
            </a:r>
            <a:endParaRPr lang="en-US" sz="3000" dirty="0">
              <a:solidFill>
                <a:srgbClr val="0070C0"/>
              </a:solidFill>
            </a:endParaRPr>
          </a:p>
        </p:txBody>
      </p:sp>
      <p:sp>
        <p:nvSpPr>
          <p:cNvPr id="8" name="Content Placeholder 7"/>
          <p:cNvSpPr>
            <a:spLocks noGrp="1"/>
          </p:cNvSpPr>
          <p:nvPr>
            <p:ph sz="quarter" idx="4294967295"/>
          </p:nvPr>
        </p:nvSpPr>
        <p:spPr>
          <a:xfrm>
            <a:off x="275772" y="1748809"/>
            <a:ext cx="8682223" cy="3775981"/>
          </a:xfrm>
          <a:prstGeom prst="rect">
            <a:avLst/>
          </a:prstGeom>
        </p:spPr>
        <p:txBody>
          <a:bodyPr/>
          <a:lstStyle/>
          <a:p>
            <a:pPr>
              <a:buFontTx/>
              <a:buChar char="-"/>
            </a:pPr>
            <a:r>
              <a:rPr lang="en-US" sz="2600" b="1" dirty="0"/>
              <a:t>Develops an Applicant </a:t>
            </a:r>
            <a:r>
              <a:rPr lang="en-US" sz="2600" b="1" dirty="0" smtClean="0"/>
              <a:t>Relationship</a:t>
            </a:r>
            <a:endParaRPr lang="en-US" sz="2600" b="1" dirty="0"/>
          </a:p>
          <a:p>
            <a:pPr>
              <a:buFontTx/>
              <a:buChar char="-"/>
            </a:pPr>
            <a:r>
              <a:rPr lang="en-US" sz="2600" b="1" dirty="0"/>
              <a:t>Dedicated </a:t>
            </a:r>
            <a:r>
              <a:rPr lang="en-US" sz="2600" b="1" dirty="0" smtClean="0"/>
              <a:t>primary FEMA </a:t>
            </a:r>
            <a:r>
              <a:rPr lang="en-US" sz="2600" b="1" dirty="0" smtClean="0"/>
              <a:t>Point </a:t>
            </a:r>
            <a:r>
              <a:rPr lang="en-US" sz="2600" b="1" dirty="0"/>
              <a:t>of Contact </a:t>
            </a:r>
          </a:p>
          <a:p>
            <a:pPr>
              <a:buFontTx/>
              <a:buChar char="-"/>
            </a:pPr>
            <a:r>
              <a:rPr lang="en-US" sz="2600" b="1" dirty="0"/>
              <a:t>Expected to remain </a:t>
            </a:r>
            <a:r>
              <a:rPr lang="en-US" sz="2600" b="1" dirty="0" smtClean="0"/>
              <a:t>in place through </a:t>
            </a:r>
            <a:r>
              <a:rPr lang="en-US" sz="2600" b="1" dirty="0"/>
              <a:t>entire </a:t>
            </a:r>
            <a:r>
              <a:rPr lang="en-US" sz="2600" b="1" dirty="0" smtClean="0"/>
              <a:t>disaster</a:t>
            </a:r>
            <a:endParaRPr lang="en-US" sz="2600" b="1" dirty="0"/>
          </a:p>
          <a:p>
            <a:pPr>
              <a:buFontTx/>
              <a:buChar char="-"/>
            </a:pPr>
            <a:r>
              <a:rPr lang="en-US" sz="2600" b="1" dirty="0"/>
              <a:t>Facilitates </a:t>
            </a:r>
            <a:r>
              <a:rPr lang="en-US" sz="2600" b="1" dirty="0" smtClean="0"/>
              <a:t>EC and RSM</a:t>
            </a:r>
            <a:endParaRPr lang="en-US" sz="2600" b="1" dirty="0" smtClean="0"/>
          </a:p>
          <a:p>
            <a:pPr>
              <a:buFontTx/>
              <a:buChar char="-"/>
            </a:pPr>
            <a:r>
              <a:rPr lang="en-US" sz="2600" b="1" dirty="0" smtClean="0"/>
              <a:t>Assists </a:t>
            </a:r>
            <a:r>
              <a:rPr lang="en-US" sz="2600" b="1" dirty="0"/>
              <a:t>with </a:t>
            </a:r>
            <a:r>
              <a:rPr lang="en-US" sz="2600" b="1" dirty="0" smtClean="0"/>
              <a:t>DI Development</a:t>
            </a:r>
            <a:endParaRPr lang="en-US" sz="2600" b="1" dirty="0"/>
          </a:p>
          <a:p>
            <a:pPr>
              <a:buFontTx/>
              <a:buChar char="-"/>
            </a:pPr>
            <a:r>
              <a:rPr lang="en-US" sz="2600" b="1" dirty="0"/>
              <a:t>Facilitates Document Collection and </a:t>
            </a:r>
            <a:r>
              <a:rPr lang="en-US" sz="2600" b="1" dirty="0" smtClean="0"/>
              <a:t>Coordination</a:t>
            </a:r>
            <a:endParaRPr lang="en-US" sz="2600" b="1" dirty="0"/>
          </a:p>
          <a:p>
            <a:endParaRPr lang="en-US" sz="800" dirty="0" smtClean="0"/>
          </a:p>
          <a:p>
            <a:pPr marL="0" indent="0">
              <a:buNone/>
            </a:pPr>
            <a:endParaRPr lang="en-US" dirty="0" smtClean="0"/>
          </a:p>
        </p:txBody>
      </p:sp>
    </p:spTree>
    <p:extLst>
      <p:ext uri="{BB962C8B-B14F-4D97-AF65-F5344CB8AC3E}">
        <p14:creationId xmlns:p14="http://schemas.microsoft.com/office/powerpoint/2010/main" val="15752976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90D762029CE84B96C87ACFF56B9A05" ma:contentTypeVersion="9" ma:contentTypeDescription="Create a new document." ma:contentTypeScope="" ma:versionID="41784b0c62fad69a33861b5d005a16aa">
  <xsd:schema xmlns:xsd="http://www.w3.org/2001/XMLSchema" xmlns:xs="http://www.w3.org/2001/XMLSchema" xmlns:p="http://schemas.microsoft.com/office/2006/metadata/properties" xmlns:ns1="http://schemas.microsoft.com/sharepoint/v3" xmlns:ns2="320bc15b-6623-44b1-b36c-f22f9b0446bb" xmlns:ns3="eab1cfbc-0a2c-4805-bf22-d0648877ca9d" targetNamespace="http://schemas.microsoft.com/office/2006/metadata/properties" ma:root="true" ma:fieldsID="e57d2808825aac55a86703e3788248d4" ns1:_="" ns2:_="" ns3:_="">
    <xsd:import namespace="http://schemas.microsoft.com/sharepoint/v3"/>
    <xsd:import namespace="320bc15b-6623-44b1-b36c-f22f9b0446bb"/>
    <xsd:import namespace="eab1cfbc-0a2c-4805-bf22-d0648877ca9d"/>
    <xsd:element name="properties">
      <xsd:complexType>
        <xsd:sequence>
          <xsd:element name="documentManagement">
            <xsd:complexType>
              <xsd:all>
                <xsd:element ref="ns2:Category" minOccurs="0"/>
                <xsd:element ref="ns2:Sort_x0020_Categories" minOccurs="0"/>
                <xsd:element ref="ns2:Appendix" minOccurs="0"/>
                <xsd:element ref="ns2:Recovery_x0020_Document_x0020_Library" minOccurs="0"/>
                <xsd:element ref="ns2:HazMitPlanOrderNumber" minOccurs="0"/>
                <xsd:element ref="ns1:PublishingStartDate" minOccurs="0"/>
                <xsd:element ref="ns1:PublishingExpirationDat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9" nillable="true" ma:displayName="Scheduling Start Date" ma:description="" ma:hidden="true" ma:internalName="PublishingStartDate">
      <xsd:simpleType>
        <xsd:restriction base="dms:Unknown"/>
      </xsd:simpleType>
    </xsd:element>
    <xsd:element name="PublishingExpirationDate" ma:index="10"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20bc15b-6623-44b1-b36c-f22f9b0446bb" elementFormDefault="qualified">
    <xsd:import namespace="http://schemas.microsoft.com/office/2006/documentManagement/types"/>
    <xsd:import namespace="http://schemas.microsoft.com/office/infopath/2007/PartnerControls"/>
    <xsd:element name="Category" ma:index="2" nillable="true" ma:displayName="Category" ma:default="PA Delivery Model Orientation" ma:internalName="Category">
      <xsd:complexType>
        <xsd:complexContent>
          <xsd:extension base="dms:MultiChoiceFillIn">
            <xsd:sequence>
              <xsd:element name="Value" maxOccurs="unbounded" minOccurs="0" nillable="true">
                <xsd:simpleType>
                  <xsd:union memberTypes="dms:Text">
                    <xsd:simpleType>
                      <xsd:restriction base="dms:Choice">
                        <xsd:enumeration value="Forms"/>
                        <xsd:enumeration value="Damage Assessment"/>
                        <xsd:enumeration value="Disaster Reimbursement Report"/>
                        <xsd:enumeration value="Debris Contact"/>
                        <xsd:enumeration value="Debris Management"/>
                        <xsd:enumeration value="Declaration Process"/>
                        <xsd:enumeration value="Final Inspection"/>
                        <xsd:enumeration value="Public Assistance Guidance"/>
                        <xsd:enumeration value="Project Status Information"/>
                        <xsd:enumeration value="EMMIE"/>
                        <xsd:enumeration value="FEMA Delivery Model"/>
                        <xsd:enumeration value="Hazard Mitigation"/>
                        <xsd:enumeration value="Hazard Mitigation Meeting Minutes"/>
                        <xsd:enumeration value="IA PDA Manual and Forms"/>
                        <xsd:enumeration value="Public Assistance Process"/>
                        <xsd:enumeration value="State Hazard Mitigation Plan"/>
                        <xsd:enumeration value="Recovery Document Library"/>
                        <xsd:enumeration value="PA Delivery Model Orientation"/>
                      </xsd:restriction>
                    </xsd:simpleType>
                  </xsd:union>
                </xsd:simpleType>
              </xsd:element>
            </xsd:sequence>
          </xsd:extension>
        </xsd:complexContent>
      </xsd:complexType>
    </xsd:element>
    <xsd:element name="Sort_x0020_Categories" ma:index="3" nillable="true" ma:displayName="Sort Categories" ma:list="{a51c2186-2ac6-4297-97f1-a4c5412858a2}" ma:internalName="Sort_x0020_Categories" ma:readOnly="false" ma:showField="Title">
      <xsd:simpleType>
        <xsd:restriction base="dms:Lookup"/>
      </xsd:simpleType>
    </xsd:element>
    <xsd:element name="Appendix" ma:index="4" nillable="true" ma:displayName="Appendix" ma:internalName="Appendix">
      <xsd:complexType>
        <xsd:complexContent>
          <xsd:extension base="dms:MultiChoice">
            <xsd:sequence>
              <xsd:element name="Value" maxOccurs="unbounded" minOccurs="0" nillable="true">
                <xsd:simpleType>
                  <xsd:restriction base="dms:Choice">
                    <xsd:enumeration value="Enhanced / Standard Plan combined"/>
                    <xsd:enumeration value="Enhanced Plan"/>
                    <xsd:enumeration value="Standard Plan"/>
                    <xsd:enumeration value="Standard  - Appendix 2"/>
                    <xsd:enumeration value="Standard  - Appendix 3"/>
                    <xsd:enumeration value="Standard  - Appendix 4"/>
                    <xsd:enumeration value="Standard  - Appendix 5"/>
                    <xsd:enumeration value="Standard  - Appendix 6"/>
                    <xsd:enumeration value="Enhanced  - Appendix 2"/>
                    <xsd:enumeration value="Enhanced  - Appendix 3"/>
                    <xsd:enumeration value="Enhanced  - Appendix 4"/>
                    <xsd:enumeration value="Enhanced  - Appendix 5"/>
                    <xsd:enumeration value="Enhanced  - Appendix 6"/>
                    <xsd:enumeration value="Enhanced  - Appendix 7"/>
                  </xsd:restriction>
                </xsd:simpleType>
              </xsd:element>
            </xsd:sequence>
          </xsd:extension>
        </xsd:complexContent>
      </xsd:complexType>
    </xsd:element>
    <xsd:element name="Recovery_x0020_Document_x0020_Library" ma:index="5" nillable="true" ma:displayName="Recovery Document Library" ma:default="1" ma:internalName="Recovery_x0020_Document_x0020_Library">
      <xsd:simpleType>
        <xsd:restriction base="dms:Boolean"/>
      </xsd:simpleType>
    </xsd:element>
    <xsd:element name="HazMitPlanOrderNumber" ma:index="6" nillable="true" ma:displayName="HazMitPlanOrderNumber" ma:internalName="HazMitPlanOrderNumber">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eab1cfbc-0a2c-4805-bf22-d0648877ca9d"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ategory xmlns="320bc15b-6623-44b1-b36c-f22f9b0446bb">
      <Value>FEMA Delivery Model</Value>
    </Category>
    <PublishingExpirationDate xmlns="http://schemas.microsoft.com/sharepoint/v3" xsi:nil="true"/>
    <Appendix xmlns="320bc15b-6623-44b1-b36c-f22f9b0446bb"/>
    <Recovery_x0020_Document_x0020_Library xmlns="320bc15b-6623-44b1-b36c-f22f9b0446bb">true</Recovery_x0020_Document_x0020_Library>
    <PublishingStartDate xmlns="http://schemas.microsoft.com/sharepoint/v3" xsi:nil="true"/>
    <HazMitPlanOrderNumber xmlns="320bc15b-6623-44b1-b36c-f22f9b0446bb" xsi:nil="true"/>
    <Sort_x0020_Categories xmlns="320bc15b-6623-44b1-b36c-f22f9b0446bb">11</Sort_x0020_Categories>
  </documentManagement>
</p:properties>
</file>

<file path=customXml/itemProps1.xml><?xml version="1.0" encoding="utf-8"?>
<ds:datastoreItem xmlns:ds="http://schemas.openxmlformats.org/officeDocument/2006/customXml" ds:itemID="{5A04A7EE-933D-470B-AAF5-75E6A5490409}"/>
</file>

<file path=customXml/itemProps2.xml><?xml version="1.0" encoding="utf-8"?>
<ds:datastoreItem xmlns:ds="http://schemas.openxmlformats.org/officeDocument/2006/customXml" ds:itemID="{A2BA5CB7-0F70-439E-BC4D-07F6B3A451FC}"/>
</file>

<file path=customXml/itemProps3.xml><?xml version="1.0" encoding="utf-8"?>
<ds:datastoreItem xmlns:ds="http://schemas.openxmlformats.org/officeDocument/2006/customXml" ds:itemID="{565A67AC-081B-476A-8499-383A9DCE486E}"/>
</file>

<file path=docProps/app.xml><?xml version="1.0" encoding="utf-8"?>
<Properties xmlns="http://schemas.openxmlformats.org/officeDocument/2006/extended-properties" xmlns:vt="http://schemas.openxmlformats.org/officeDocument/2006/docPropsVTypes">
  <Template/>
  <TotalTime>19614</TotalTime>
  <Words>1702</Words>
  <Application>Microsoft Office PowerPoint</Application>
  <PresentationFormat>On-screen Show (4:3)</PresentationFormat>
  <Paragraphs>220</Paragraphs>
  <Slides>43</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Times New Roman</vt:lpstr>
      <vt:lpstr>Wingdings</vt:lpstr>
      <vt:lpstr>Default Design</vt:lpstr>
      <vt:lpstr>Introduction to The New PA Delivery Model</vt:lpstr>
      <vt:lpstr>PowerPoint Presentation</vt:lpstr>
      <vt:lpstr>PowerPoint Presentation</vt:lpstr>
      <vt:lpstr>PowerPoint Presentation</vt:lpstr>
      <vt:lpstr>PowerPoint Presentation</vt:lpstr>
      <vt:lpstr>PowerPoint Presentation</vt:lpstr>
      <vt:lpstr>PowerPoint Presentation</vt:lpstr>
      <vt:lpstr>Operational Framework</vt:lpstr>
      <vt:lpstr>Operational Framework</vt:lpstr>
      <vt:lpstr>Operational Framework</vt:lpstr>
      <vt:lpstr>Operational Framework</vt:lpstr>
      <vt:lpstr>New PA Project Phases</vt:lpstr>
      <vt:lpstr>Introduction to The New PA Delivery Model</vt:lpstr>
      <vt:lpstr>Login Screen</vt:lpstr>
      <vt:lpstr>Recipient “Dashboard” Screen</vt:lpstr>
      <vt:lpstr>Recipient “My Organization” Area</vt:lpstr>
      <vt:lpstr>Recipient “Recipient Regions” Area</vt:lpstr>
      <vt:lpstr>Recipient “Recipient Regions” Area</vt:lpstr>
      <vt:lpstr>Recipient “Recipient Regions” Area</vt:lpstr>
      <vt:lpstr>Recipient “Organizations” Area</vt:lpstr>
      <vt:lpstr>Recipient “Organizations” Area</vt:lpstr>
      <vt:lpstr>Recipient “Organizations” Area</vt:lpstr>
      <vt:lpstr>Recipient “Organizations” Area</vt:lpstr>
      <vt:lpstr>Applicant “Dashboard” Screen</vt:lpstr>
      <vt:lpstr>Applicant “My Organization” Area</vt:lpstr>
      <vt:lpstr>Applicant “Events” Area</vt:lpstr>
      <vt:lpstr>Applicant “Event PA Requests” Area</vt:lpstr>
      <vt:lpstr>Recipient / Applicant “Organization Profile Download” Area</vt:lpstr>
      <vt:lpstr>Recipient / Applicant “Organization Profile Download” Area</vt:lpstr>
      <vt:lpstr>Recipient / Applicant “Projects” Area</vt:lpstr>
      <vt:lpstr>Recipient / Applicant “Projects” Area</vt:lpstr>
      <vt:lpstr>Recipient / Applicant “Projects” Area</vt:lpstr>
      <vt:lpstr>Recipient / Applicant “Damages” Area</vt:lpstr>
      <vt:lpstr>Recipient / Applicant “Damages” Area</vt:lpstr>
      <vt:lpstr>Recipient / Applicant “Damages” Area</vt:lpstr>
      <vt:lpstr>Recipient / Applicant  Your Personal Profile</vt:lpstr>
      <vt:lpstr>PowerPoint Presentation</vt:lpstr>
      <vt:lpstr>Recipient / Applicant Submitting Feedback</vt:lpstr>
      <vt:lpstr>Recipient / Applicant Submitting Feedback</vt:lpstr>
      <vt:lpstr>Recipient / Applicant Submitting Feedback</vt:lpstr>
      <vt:lpstr>Signing Out</vt:lpstr>
      <vt:lpstr>Questions</vt:lpstr>
      <vt:lpstr>Conclusion of Unit 2</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2 - Introduction to the New PA Delivery Model</dc:title>
  <dc:creator>Pack, Eddie</dc:creator>
  <cp:lastModifiedBy>Smith, Holly</cp:lastModifiedBy>
  <cp:revision>732</cp:revision>
  <cp:lastPrinted>2015-09-01T13:23:53Z</cp:lastPrinted>
  <dcterms:created xsi:type="dcterms:W3CDTF">2007-09-27T13:34:17Z</dcterms:created>
  <dcterms:modified xsi:type="dcterms:W3CDTF">2017-11-04T19:56:30Z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0x0101001890D762029CE84B96C87ACFF56B9A05</vt:lpwstr>
  </property>
  <property fmtid="{D5CDD505-2E9C-101B-9397-08002B2CF9AE}" pid="3" name="Order">
    <vt:r8>25000</vt:r8>
  </property>
</Properties>
</file>